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Lobster" panose="020B0604020202020204" charset="0"/>
      <p:regular r:id="rId10"/>
    </p:embeddedFont>
    <p:embeddedFont>
      <p:font typeface="Merriweather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cdf8b8d2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cdf8b8d23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ccdf8b8d23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ccdf8b8d23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ccdf8b8d23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ccdf8b8d23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cd524bb28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cd524bb28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cd524bb28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cd524bb28d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cd524bb28d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cd524bb28d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16.png"/><Relationship Id="rId26" Type="http://schemas.openxmlformats.org/officeDocument/2006/relationships/image" Target="../media/image39.png"/><Relationship Id="rId3" Type="http://schemas.openxmlformats.org/officeDocument/2006/relationships/image" Target="../media/image18.png"/><Relationship Id="rId21" Type="http://schemas.openxmlformats.org/officeDocument/2006/relationships/image" Target="../media/image34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1.png"/><Relationship Id="rId25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0.png"/><Relationship Id="rId20" Type="http://schemas.openxmlformats.org/officeDocument/2006/relationships/image" Target="../media/image33.png"/><Relationship Id="rId29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24" Type="http://schemas.openxmlformats.org/officeDocument/2006/relationships/image" Target="../media/image37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23" Type="http://schemas.openxmlformats.org/officeDocument/2006/relationships/image" Target="../media/image36.png"/><Relationship Id="rId28" Type="http://schemas.openxmlformats.org/officeDocument/2006/relationships/image" Target="../media/image41.png"/><Relationship Id="rId10" Type="http://schemas.openxmlformats.org/officeDocument/2006/relationships/image" Target="../media/image25.png"/><Relationship Id="rId19" Type="http://schemas.openxmlformats.org/officeDocument/2006/relationships/image" Target="../media/image32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11.png"/><Relationship Id="rId22" Type="http://schemas.openxmlformats.org/officeDocument/2006/relationships/image" Target="../media/image35.png"/><Relationship Id="rId27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0900" y="10900"/>
            <a:ext cx="9144000" cy="5143500"/>
          </a:xfrm>
          <a:prstGeom prst="rect">
            <a:avLst/>
          </a:prstGeom>
          <a:solidFill>
            <a:srgbClr val="F3F3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10900" y="10900"/>
            <a:ext cx="9144000" cy="11100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2724300" y="246050"/>
            <a:ext cx="56829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dirty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Compte Rendu Team Business</a:t>
            </a:r>
            <a:endParaRPr sz="3000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225" y="246125"/>
            <a:ext cx="2473800" cy="577202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216450" y="1329625"/>
            <a:ext cx="2089800" cy="1046100"/>
          </a:xfrm>
          <a:prstGeom prst="snip1Rect">
            <a:avLst>
              <a:gd name="adj" fmla="val 34141"/>
            </a:avLst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14450" y="1437025"/>
            <a:ext cx="1689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Team 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Date :</a:t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3214525" y="1329625"/>
            <a:ext cx="2669700" cy="3606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214525" y="1329625"/>
            <a:ext cx="2669700" cy="4467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Présents</a:t>
            </a:r>
            <a:endParaRPr sz="17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301700" y="1928975"/>
            <a:ext cx="2473800" cy="1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6243800" y="1329625"/>
            <a:ext cx="2669700" cy="1612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6243800" y="1329625"/>
            <a:ext cx="2669700" cy="4467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Invités</a:t>
            </a:r>
            <a:endParaRPr sz="17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330975" y="1928975"/>
            <a:ext cx="24738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16450" y="2811500"/>
            <a:ext cx="2669700" cy="212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216450" y="2811500"/>
            <a:ext cx="2669700" cy="4467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Excusés</a:t>
            </a:r>
            <a:endParaRPr sz="17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14400" y="3458300"/>
            <a:ext cx="24738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fr"/>
              <a:t>adhérent</a:t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6212600" y="3257800"/>
            <a:ext cx="2669700" cy="167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6212600" y="3292488"/>
            <a:ext cx="2669700" cy="4467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Prochaines rencontres:</a:t>
            </a:r>
            <a:endParaRPr sz="17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310550" y="3868400"/>
            <a:ext cx="24738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Team </a:t>
            </a:r>
            <a:r>
              <a:rPr lang="fr"/>
              <a:t>: 00/00/23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Atelier </a:t>
            </a:r>
            <a:r>
              <a:rPr lang="fr"/>
              <a:t>: 00/00/23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Thème abordé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/>
          <p:nvPr/>
        </p:nvSpPr>
        <p:spPr>
          <a:xfrm>
            <a:off x="-10900" y="0"/>
            <a:ext cx="2016000" cy="5154300"/>
          </a:xfrm>
          <a:prstGeom prst="rect">
            <a:avLst/>
          </a:prstGeom>
          <a:solidFill>
            <a:srgbClr val="F3C9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ctrTitle"/>
          </p:nvPr>
        </p:nvSpPr>
        <p:spPr>
          <a:xfrm>
            <a:off x="60050" y="235150"/>
            <a:ext cx="18687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Zoom sur</a:t>
            </a:r>
            <a:endParaRPr sz="300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8" name="Google Shape;78;p14"/>
          <p:cNvSpPr txBox="1">
            <a:spLocks noGrp="1"/>
          </p:cNvSpPr>
          <p:nvPr>
            <p:ph type="ctrTitle"/>
          </p:nvPr>
        </p:nvSpPr>
        <p:spPr>
          <a:xfrm>
            <a:off x="62750" y="1205050"/>
            <a:ext cx="18687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Adhérent</a:t>
            </a:r>
            <a:endParaRPr sz="30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2114075" y="10900"/>
            <a:ext cx="7029900" cy="51435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2681125" y="468575"/>
            <a:ext cx="2952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Au départ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81" name="Google Shape;81;p14"/>
          <p:cNvSpPr txBox="1"/>
          <p:nvPr/>
        </p:nvSpPr>
        <p:spPr>
          <a:xfrm>
            <a:off x="2681125" y="2017750"/>
            <a:ext cx="2952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Valeurs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82" name="Google Shape;82;p14"/>
          <p:cNvSpPr txBox="1"/>
          <p:nvPr/>
        </p:nvSpPr>
        <p:spPr>
          <a:xfrm>
            <a:off x="2681125" y="3566925"/>
            <a:ext cx="2952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Déroulement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83" name="Google Shape;83;p14"/>
          <p:cNvSpPr txBox="1"/>
          <p:nvPr/>
        </p:nvSpPr>
        <p:spPr>
          <a:xfrm>
            <a:off x="5895400" y="468575"/>
            <a:ext cx="27351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Tarifs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84" name="Google Shape;84;p14"/>
          <p:cNvSpPr txBox="1"/>
          <p:nvPr/>
        </p:nvSpPr>
        <p:spPr>
          <a:xfrm>
            <a:off x="5895400" y="2017750"/>
            <a:ext cx="27351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Secteur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85" name="Google Shape;85;p14"/>
          <p:cNvSpPr txBox="1"/>
          <p:nvPr/>
        </p:nvSpPr>
        <p:spPr>
          <a:xfrm>
            <a:off x="198950" y="2729025"/>
            <a:ext cx="1590900" cy="22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Contact &amp; Réseau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</a:rPr>
              <a:t>Lorem ipsum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fr" sz="1100">
                <a:solidFill>
                  <a:schemeClr val="dk1"/>
                </a:solidFill>
              </a:rPr>
              <a:t>Lorem ipsum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Lorem ipsum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Lorem ipsum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Lorem ipsum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100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86" name="Google Shape;86;p14"/>
          <p:cNvSpPr txBox="1">
            <a:spLocks noGrp="1"/>
          </p:cNvSpPr>
          <p:nvPr>
            <p:ph type="ctrTitle"/>
          </p:nvPr>
        </p:nvSpPr>
        <p:spPr>
          <a:xfrm>
            <a:off x="60050" y="1717150"/>
            <a:ext cx="18687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1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Type d’activité</a:t>
            </a:r>
            <a:endParaRPr sz="21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87" name="Google Shape;8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272" y="3187450"/>
            <a:ext cx="238825" cy="238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6274" y="3493483"/>
            <a:ext cx="238825" cy="238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6273" y="3799503"/>
            <a:ext cx="238825" cy="238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6266" y="4105527"/>
            <a:ext cx="238825" cy="238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96266" y="4411539"/>
            <a:ext cx="238825" cy="2382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/>
          <p:nvPr/>
        </p:nvSpPr>
        <p:spPr>
          <a:xfrm>
            <a:off x="0" y="621250"/>
            <a:ext cx="2630400" cy="762900"/>
          </a:xfrm>
          <a:prstGeom prst="rect">
            <a:avLst/>
          </a:prstGeom>
          <a:solidFill>
            <a:srgbClr val="FD9E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2630400" y="621300"/>
            <a:ext cx="6513600" cy="4522200"/>
          </a:xfrm>
          <a:prstGeom prst="rect">
            <a:avLst/>
          </a:prstGeom>
          <a:solidFill>
            <a:srgbClr val="D2232B"/>
          </a:solidFill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367300" y="784500"/>
            <a:ext cx="1896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latin typeface="Lobster"/>
                <a:ea typeface="Lobster"/>
                <a:cs typeface="Lobster"/>
                <a:sym typeface="Lobster"/>
              </a:rPr>
              <a:t>Retours/Merci à</a:t>
            </a:r>
            <a:endParaRPr sz="22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4279800" y="784488"/>
            <a:ext cx="3214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200">
                <a:solidFill>
                  <a:srgbClr val="FFFFFF"/>
                </a:solidFill>
                <a:latin typeface="Lobster"/>
                <a:ea typeface="Lobster"/>
                <a:cs typeface="Lobster"/>
                <a:sym typeface="Lobster"/>
              </a:rPr>
              <a:t>Besoins</a:t>
            </a:r>
            <a:endParaRPr sz="2200">
              <a:solidFill>
                <a:srgbClr val="FFFFFF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130750" y="1645775"/>
            <a:ext cx="23538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r" sz="1200"/>
              <a:t>Adhérent 1 merci à Adhérent 2 pour …</a:t>
            </a:r>
            <a:endParaRPr sz="1200"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r" sz="1200">
                <a:solidFill>
                  <a:schemeClr val="dk1"/>
                </a:solidFill>
              </a:rPr>
              <a:t>Adhérent 1 merci à Adhérent 2 pour …</a:t>
            </a:r>
            <a:endParaRPr sz="1200"/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Char char="●"/>
            </a:pPr>
            <a:r>
              <a:rPr lang="fr" sz="1200">
                <a:solidFill>
                  <a:schemeClr val="dk1"/>
                </a:solidFill>
              </a:rPr>
              <a:t>Adhérent 1 merci à Adhérent 2 pour …</a:t>
            </a:r>
            <a:endParaRPr sz="1200"/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SzPts val="1200"/>
              <a:buChar char="●"/>
            </a:pPr>
            <a:r>
              <a:rPr lang="fr" sz="1200">
                <a:solidFill>
                  <a:schemeClr val="dk1"/>
                </a:solidFill>
              </a:rPr>
              <a:t>Adhérent 1 merci à Adhérent 2 pour …</a:t>
            </a:r>
            <a:endParaRPr sz="1200"/>
          </a:p>
        </p:txBody>
      </p:sp>
      <p:sp>
        <p:nvSpPr>
          <p:cNvPr id="101" name="Google Shape;101;p15"/>
          <p:cNvSpPr/>
          <p:nvPr/>
        </p:nvSpPr>
        <p:spPr>
          <a:xfrm>
            <a:off x="3165100" y="1384024"/>
            <a:ext cx="2419200" cy="1617900"/>
          </a:xfrm>
          <a:prstGeom prst="snip1Rect">
            <a:avLst>
              <a:gd name="adj" fmla="val 29676"/>
            </a:avLst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/>
              <a:t>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Lorem ipsum dolor sit amet, consectetur adipiscing elit. In vehicula.</a:t>
            </a:r>
            <a:endParaRPr sz="10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Engagement de …</a:t>
            </a:r>
            <a:endParaRPr sz="1050">
              <a:solidFill>
                <a:schemeClr val="dk1"/>
              </a:solidFill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0" y="0"/>
            <a:ext cx="9144000" cy="621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latin typeface="Merriweather"/>
                <a:ea typeface="Merriweather"/>
                <a:cs typeface="Merriweather"/>
                <a:sym typeface="Merriweather"/>
              </a:rPr>
              <a:t>Point reco</a:t>
            </a:r>
            <a:endParaRPr sz="27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6119000" y="1384024"/>
            <a:ext cx="2419200" cy="1617900"/>
          </a:xfrm>
          <a:prstGeom prst="snip1Rect">
            <a:avLst>
              <a:gd name="adj" fmla="val 29676"/>
            </a:avLst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/>
              <a:t>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Lorem ipsum dolor sit amet, consectetur adipiscing elit. In vehicula.</a:t>
            </a:r>
            <a:endParaRPr sz="10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Engagement de …</a:t>
            </a:r>
            <a:endParaRPr sz="1050">
              <a:solidFill>
                <a:schemeClr val="dk1"/>
              </a:solidFill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3165100" y="3214599"/>
            <a:ext cx="2419200" cy="1617900"/>
          </a:xfrm>
          <a:prstGeom prst="snip1Rect">
            <a:avLst>
              <a:gd name="adj" fmla="val 29676"/>
            </a:avLst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/>
              <a:t>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Lorem ipsum dolor sit amet, consectetur adipiscing elit. In vehicula.</a:t>
            </a:r>
            <a:endParaRPr sz="10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Engagement de …</a:t>
            </a:r>
            <a:endParaRPr sz="1050">
              <a:solidFill>
                <a:schemeClr val="dk1"/>
              </a:solidFill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6119000" y="3214599"/>
            <a:ext cx="2419200" cy="1617900"/>
          </a:xfrm>
          <a:prstGeom prst="snip1Rect">
            <a:avLst>
              <a:gd name="adj" fmla="val 29676"/>
            </a:avLst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/>
              <a:t>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Lorem ipsum dolor sit amet, consectetur adipiscing elit. In vehicula.</a:t>
            </a:r>
            <a:endParaRPr sz="105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fr" sz="1050">
                <a:solidFill>
                  <a:schemeClr val="dk1"/>
                </a:solidFill>
              </a:rPr>
              <a:t>Engagement de …</a:t>
            </a:r>
            <a:endParaRPr sz="1050">
              <a:solidFill>
                <a:schemeClr val="dk1"/>
              </a:solidFill>
            </a:endParaRPr>
          </a:p>
        </p:txBody>
      </p:sp>
      <p:pic>
        <p:nvPicPr>
          <p:cNvPr id="106" name="Google Shape;10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0825" y="3862946"/>
            <a:ext cx="953650" cy="10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75331" y="49046"/>
            <a:ext cx="623748" cy="52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>
            <a:off x="6011100" y="610300"/>
            <a:ext cx="3132900" cy="45219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3476225" y="610300"/>
            <a:ext cx="2660100" cy="45219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0" y="610300"/>
            <a:ext cx="3537300" cy="45219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3824850" y="904475"/>
            <a:ext cx="20706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Nouveautés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116" name="Google Shape;116;p16"/>
          <p:cNvSpPr txBox="1"/>
          <p:nvPr/>
        </p:nvSpPr>
        <p:spPr>
          <a:xfrm>
            <a:off x="3824850" y="2440300"/>
            <a:ext cx="17328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Ouvertures club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</a:rPr>
              <a:t>Ville 1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</a:rPr>
              <a:t>Ville 2</a:t>
            </a:r>
            <a:endParaRPr sz="1000"/>
          </a:p>
        </p:txBody>
      </p:sp>
      <p:sp>
        <p:nvSpPr>
          <p:cNvPr id="117" name="Google Shape;117;p16"/>
          <p:cNvSpPr txBox="1"/>
          <p:nvPr/>
        </p:nvSpPr>
        <p:spPr>
          <a:xfrm>
            <a:off x="237475" y="904475"/>
            <a:ext cx="25521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Lorem ipsum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118" name="Google Shape;118;p16"/>
          <p:cNvSpPr/>
          <p:nvPr/>
        </p:nvSpPr>
        <p:spPr>
          <a:xfrm>
            <a:off x="3537175" y="10900"/>
            <a:ext cx="2599200" cy="599400"/>
          </a:xfrm>
          <a:prstGeom prst="rect">
            <a:avLst/>
          </a:prstGeom>
          <a:solidFill>
            <a:srgbClr val="D2232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Info réseau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9" name="Google Shape;119;p16"/>
          <p:cNvSpPr/>
          <p:nvPr/>
        </p:nvSpPr>
        <p:spPr>
          <a:xfrm>
            <a:off x="0" y="10900"/>
            <a:ext cx="3537300" cy="599400"/>
          </a:xfrm>
          <a:prstGeom prst="rect">
            <a:avLst/>
          </a:prstGeom>
          <a:solidFill>
            <a:srgbClr val="CDBD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latin typeface="Merriweather"/>
                <a:ea typeface="Merriweather"/>
                <a:cs typeface="Merriweather"/>
                <a:sym typeface="Merriweather"/>
              </a:rPr>
              <a:t>Capi Time</a:t>
            </a:r>
            <a:endParaRPr sz="27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20" name="Google Shape;120;p16"/>
          <p:cNvSpPr/>
          <p:nvPr/>
        </p:nvSpPr>
        <p:spPr>
          <a:xfrm>
            <a:off x="6136325" y="10900"/>
            <a:ext cx="3007800" cy="599400"/>
          </a:xfrm>
          <a:prstGeom prst="rect">
            <a:avLst/>
          </a:prstGeom>
          <a:solidFill>
            <a:srgbClr val="F3C9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Face à face</a:t>
            </a:r>
            <a:endParaRPr/>
          </a:p>
        </p:txBody>
      </p:sp>
      <p:pic>
        <p:nvPicPr>
          <p:cNvPr id="121" name="Google Shape;12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662" y="771389"/>
            <a:ext cx="444325" cy="438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32313" y="3550025"/>
            <a:ext cx="1276525" cy="9068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6340525" y="904475"/>
            <a:ext cx="2660100" cy="20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fr" sz="1300"/>
              <a:t>Adhérent 1 / Adhérent 2</a:t>
            </a:r>
            <a:endParaRPr sz="1300"/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SzPts val="1300"/>
              <a:buChar char="●"/>
            </a:pPr>
            <a:r>
              <a:rPr lang="fr" sz="1300">
                <a:solidFill>
                  <a:schemeClr val="dk1"/>
                </a:solidFill>
              </a:rPr>
              <a:t>Adhérent 1 / Adhérent 2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fr" sz="1300">
                <a:solidFill>
                  <a:schemeClr val="dk1"/>
                </a:solidFill>
              </a:rPr>
              <a:t>Adhérent 1 / Adhérent 2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fr" sz="1300">
                <a:solidFill>
                  <a:schemeClr val="dk1"/>
                </a:solidFill>
              </a:rPr>
              <a:t>Adhérent 1 / Adhérent 2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fr" sz="1300">
                <a:solidFill>
                  <a:schemeClr val="dk1"/>
                </a:solidFill>
              </a:rPr>
              <a:t>Adhérent 1 / Adhérent 2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300"/>
              <a:buChar char="●"/>
            </a:pPr>
            <a:r>
              <a:rPr lang="fr" sz="1300">
                <a:solidFill>
                  <a:schemeClr val="dk1"/>
                </a:solidFill>
              </a:rPr>
              <a:t>Adhérent 1 / Adhérent 2</a:t>
            </a:r>
            <a:endParaRPr sz="1300">
              <a:solidFill>
                <a:schemeClr val="dk1"/>
              </a:solidFill>
            </a:endParaRPr>
          </a:p>
        </p:txBody>
      </p:sp>
      <p:pic>
        <p:nvPicPr>
          <p:cNvPr id="124" name="Google Shape;12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28800" y="2790221"/>
            <a:ext cx="866654" cy="43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676100">
            <a:off x="2667900" y="694623"/>
            <a:ext cx="716833" cy="515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/>
          <p:nvPr/>
        </p:nvSpPr>
        <p:spPr>
          <a:xfrm>
            <a:off x="0" y="610300"/>
            <a:ext cx="5722200" cy="45333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7"/>
          <p:cNvSpPr txBox="1"/>
          <p:nvPr/>
        </p:nvSpPr>
        <p:spPr>
          <a:xfrm>
            <a:off x="130700" y="959275"/>
            <a:ext cx="5089200" cy="3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fr" sz="1000"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/>
              <a:t>: </a:t>
            </a:r>
            <a:r>
              <a:rPr lang="fr" sz="1000">
                <a:solidFill>
                  <a:schemeClr val="dk1"/>
                </a:solidFill>
              </a:rPr>
              <a:t>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000"/>
              <a:buChar char="●"/>
            </a:pPr>
            <a:r>
              <a:rPr lang="fr" sz="1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rPr>
              <a:t>Adhérent </a:t>
            </a:r>
            <a:r>
              <a:rPr lang="fr" sz="1000">
                <a:solidFill>
                  <a:schemeClr val="dk1"/>
                </a:solidFill>
              </a:rPr>
              <a:t>: Lorem ipsum dolor sit amet, consectetur adipiscing elit. In vehicula.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5722200" y="10900"/>
            <a:ext cx="3421800" cy="599400"/>
          </a:xfrm>
          <a:prstGeom prst="rect">
            <a:avLst/>
          </a:prstGeom>
          <a:solidFill>
            <a:srgbClr val="F782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Penser à</a:t>
            </a:r>
            <a:endParaRPr/>
          </a:p>
        </p:txBody>
      </p:sp>
      <p:sp>
        <p:nvSpPr>
          <p:cNvPr id="133" name="Google Shape;133;p17"/>
          <p:cNvSpPr/>
          <p:nvPr/>
        </p:nvSpPr>
        <p:spPr>
          <a:xfrm>
            <a:off x="0" y="10900"/>
            <a:ext cx="5722200" cy="599400"/>
          </a:xfrm>
          <a:prstGeom prst="rect">
            <a:avLst/>
          </a:prstGeom>
          <a:solidFill>
            <a:srgbClr val="399C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Défis du capi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4" name="Google Shape;134;p17"/>
          <p:cNvSpPr txBox="1"/>
          <p:nvPr/>
        </p:nvSpPr>
        <p:spPr>
          <a:xfrm>
            <a:off x="5982600" y="1056875"/>
            <a:ext cx="2789700" cy="9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fr" sz="1100">
                <a:solidFill>
                  <a:schemeClr val="dk1"/>
                </a:solidFill>
              </a:rPr>
              <a:t>Lorem ipsum dolor sit amet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fr" sz="1100">
                <a:solidFill>
                  <a:schemeClr val="dk1"/>
                </a:solidFill>
              </a:rPr>
              <a:t>Lorem ipsum dolor sit amet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Char char="●"/>
            </a:pPr>
            <a:r>
              <a:rPr lang="fr" sz="1100">
                <a:solidFill>
                  <a:schemeClr val="dk1"/>
                </a:solidFill>
              </a:rPr>
              <a:t>Lorem ipsum dolor sit amet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35" name="Google Shape;135;p17"/>
          <p:cNvSpPr/>
          <p:nvPr/>
        </p:nvSpPr>
        <p:spPr>
          <a:xfrm>
            <a:off x="5722200" y="2811350"/>
            <a:ext cx="3421800" cy="599400"/>
          </a:xfrm>
          <a:prstGeom prst="rect">
            <a:avLst/>
          </a:prstGeom>
          <a:solidFill>
            <a:srgbClr val="CDBD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rPr>
              <a:t>Autre</a:t>
            </a:r>
            <a:endParaRPr/>
          </a:p>
        </p:txBody>
      </p:sp>
      <p:pic>
        <p:nvPicPr>
          <p:cNvPr id="136" name="Google Shape;13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2855" y="10900"/>
            <a:ext cx="333676" cy="5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7749" y="10900"/>
            <a:ext cx="333676" cy="59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76400" y="714950"/>
            <a:ext cx="971000" cy="468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7"/>
          <p:cNvSpPr txBox="1"/>
          <p:nvPr/>
        </p:nvSpPr>
        <p:spPr>
          <a:xfrm>
            <a:off x="6055950" y="3819375"/>
            <a:ext cx="2643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/>
          <p:nvPr/>
        </p:nvSpPr>
        <p:spPr>
          <a:xfrm>
            <a:off x="0" y="610300"/>
            <a:ext cx="9144000" cy="4423800"/>
          </a:xfrm>
          <a:prstGeom prst="rect">
            <a:avLst/>
          </a:prstGeom>
          <a:solidFill>
            <a:srgbClr val="F3F3F3"/>
          </a:solidFill>
          <a:ln w="2286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8"/>
          <p:cNvSpPr/>
          <p:nvPr/>
        </p:nvSpPr>
        <p:spPr>
          <a:xfrm>
            <a:off x="0" y="10900"/>
            <a:ext cx="9144000" cy="599400"/>
          </a:xfrm>
          <a:prstGeom prst="rect">
            <a:avLst/>
          </a:prstGeom>
          <a:solidFill>
            <a:srgbClr val="028B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7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Groupe de travail / Boîte à idées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18"/>
          <p:cNvSpPr txBox="1">
            <a:spLocks noGrp="1"/>
          </p:cNvSpPr>
          <p:nvPr>
            <p:ph type="ctrTitle"/>
          </p:nvPr>
        </p:nvSpPr>
        <p:spPr>
          <a:xfrm>
            <a:off x="3637650" y="854900"/>
            <a:ext cx="18687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2100">
                <a:latin typeface="Lobster"/>
                <a:ea typeface="Lobster"/>
                <a:cs typeface="Lobster"/>
                <a:sym typeface="Lobster"/>
              </a:rPr>
              <a:t>Questionnement</a:t>
            </a:r>
            <a:endParaRPr sz="21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334975" y="1601550"/>
            <a:ext cx="264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latin typeface="Lobster"/>
                <a:ea typeface="Lobster"/>
                <a:cs typeface="Lobster"/>
                <a:sym typeface="Lobster"/>
              </a:rPr>
              <a:t>Groupe 1</a:t>
            </a:r>
            <a:endParaRPr dirty="0"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 dirty="0">
                <a:solidFill>
                  <a:schemeClr val="dk1"/>
                </a:solidFill>
              </a:rPr>
              <a:t>Lorem ipsum dolor sit amet, consectetur adipiscing elit. </a:t>
            </a:r>
            <a:r>
              <a:rPr lang="fr" sz="1000">
                <a:solidFill>
                  <a:schemeClr val="dk1"/>
                </a:solidFill>
              </a:rPr>
              <a:t>Donec quis ligula id metus pellentesque rhoncus aliquet quis sapien. </a:t>
            </a:r>
            <a:r>
              <a:rPr lang="fr" sz="1000" dirty="0">
                <a:solidFill>
                  <a:schemeClr val="dk1"/>
                </a:solidFill>
              </a:rPr>
              <a:t>Praesent tristique.</a:t>
            </a:r>
            <a:endParaRPr sz="1000" dirty="0"/>
          </a:p>
        </p:txBody>
      </p:sp>
      <p:sp>
        <p:nvSpPr>
          <p:cNvPr id="148" name="Google Shape;148;p18"/>
          <p:cNvSpPr txBox="1"/>
          <p:nvPr/>
        </p:nvSpPr>
        <p:spPr>
          <a:xfrm>
            <a:off x="3250500" y="1601550"/>
            <a:ext cx="264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Groupe 2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149" name="Google Shape;149;p18"/>
          <p:cNvSpPr txBox="1"/>
          <p:nvPr/>
        </p:nvSpPr>
        <p:spPr>
          <a:xfrm>
            <a:off x="6166025" y="1601550"/>
            <a:ext cx="264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Lobster"/>
                <a:ea typeface="Lobster"/>
                <a:cs typeface="Lobster"/>
                <a:sym typeface="Lobster"/>
              </a:rPr>
              <a:t>Groupe 3</a:t>
            </a:r>
            <a:endParaRPr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pic>
        <p:nvPicPr>
          <p:cNvPr id="150" name="Google Shape;15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4925" y="2848148"/>
            <a:ext cx="407425" cy="3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3813" y="2848148"/>
            <a:ext cx="407425" cy="3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6025" y="2848148"/>
            <a:ext cx="407425" cy="37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8"/>
          <p:cNvSpPr txBox="1"/>
          <p:nvPr/>
        </p:nvSpPr>
        <p:spPr>
          <a:xfrm>
            <a:off x="334975" y="3408300"/>
            <a:ext cx="2643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154" name="Google Shape;154;p18"/>
          <p:cNvSpPr txBox="1"/>
          <p:nvPr/>
        </p:nvSpPr>
        <p:spPr>
          <a:xfrm>
            <a:off x="3250500" y="3408300"/>
            <a:ext cx="2643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sp>
        <p:nvSpPr>
          <p:cNvPr id="155" name="Google Shape;155;p18"/>
          <p:cNvSpPr txBox="1"/>
          <p:nvPr/>
        </p:nvSpPr>
        <p:spPr>
          <a:xfrm>
            <a:off x="6166025" y="3408300"/>
            <a:ext cx="26430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solidFill>
                  <a:schemeClr val="dk1"/>
                </a:solidFill>
              </a:rPr>
              <a:t>Lorem ipsum dolor sit amet, consectetur adipiscing elit. Donec quis ligula id metus pellentesque rhoncus aliquet quis sapien. Praesent tristique.</a:t>
            </a:r>
            <a:endParaRPr sz="1000"/>
          </a:p>
        </p:txBody>
      </p:sp>
      <p:pic>
        <p:nvPicPr>
          <p:cNvPr id="156" name="Google Shape;15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82525" y="710600"/>
            <a:ext cx="774648" cy="1169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/>
          <p:nvPr/>
        </p:nvSpPr>
        <p:spPr>
          <a:xfrm>
            <a:off x="220575" y="170450"/>
            <a:ext cx="514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Des petits dessins pour agrémenter ou pas la présentation :)</a:t>
            </a:r>
            <a:endParaRPr/>
          </a:p>
        </p:txBody>
      </p:sp>
      <p:pic>
        <p:nvPicPr>
          <p:cNvPr id="162" name="Google Shape;16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465150"/>
            <a:ext cx="1010650" cy="152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6200" y="3820000"/>
            <a:ext cx="940475" cy="1008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3783245" y="3795150"/>
            <a:ext cx="554155" cy="105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2817400" y="3795150"/>
            <a:ext cx="554155" cy="1058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72000" y="3866363"/>
            <a:ext cx="1286325" cy="9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148150" y="3866379"/>
            <a:ext cx="744267" cy="72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41275" y="3896225"/>
            <a:ext cx="1391650" cy="85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488960" y="2666623"/>
            <a:ext cx="1096277" cy="9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606725" y="2731363"/>
            <a:ext cx="1659275" cy="7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9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463725" y="2867324"/>
            <a:ext cx="744275" cy="514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9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488950" y="1022604"/>
            <a:ext cx="1286325" cy="1416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9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5606725" y="1681558"/>
            <a:ext cx="1659274" cy="840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418775" y="2571745"/>
            <a:ext cx="744275" cy="72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9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736563" y="2666633"/>
            <a:ext cx="744275" cy="729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9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7229225" y="170455"/>
            <a:ext cx="1546049" cy="78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9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4572000" y="2005916"/>
            <a:ext cx="554150" cy="516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863850" y="1889979"/>
            <a:ext cx="1391650" cy="423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19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863850" y="1258004"/>
            <a:ext cx="1554580" cy="42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5877125" y="115481"/>
            <a:ext cx="1286325" cy="1413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9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5030325" y="833650"/>
            <a:ext cx="846798" cy="9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9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152400" y="1173611"/>
            <a:ext cx="744275" cy="13483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9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2683350" y="2313525"/>
            <a:ext cx="554150" cy="30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9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1557151" y="1442300"/>
            <a:ext cx="813874" cy="9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9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738600" y="1279373"/>
            <a:ext cx="724198" cy="72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9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4463719" y="667450"/>
            <a:ext cx="554150" cy="506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9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2373075" y="833646"/>
            <a:ext cx="724200" cy="719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9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3130575" y="2709919"/>
            <a:ext cx="940475" cy="676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778</Words>
  <Application>Microsoft Office PowerPoint</Application>
  <PresentationFormat>Affichage à l'écran (16:9)</PresentationFormat>
  <Paragraphs>127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Merriweather</vt:lpstr>
      <vt:lpstr>Arial</vt:lpstr>
      <vt:lpstr>Lobster</vt:lpstr>
      <vt:lpstr>Simple Light</vt:lpstr>
      <vt:lpstr>Compte Rendu Team Business</vt:lpstr>
      <vt:lpstr>Zoom sur</vt:lpstr>
      <vt:lpstr>Présentation PowerPoint</vt:lpstr>
      <vt:lpstr>Présentation PowerPoint</vt:lpstr>
      <vt:lpstr>Présentation PowerPoint</vt:lpstr>
      <vt:lpstr>Questionnement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 Rendu Team Business</dc:title>
  <dc:creator>Gaël Clamens</dc:creator>
  <cp:lastModifiedBy>Gaël Clamens</cp:lastModifiedBy>
  <cp:revision>1</cp:revision>
  <dcterms:modified xsi:type="dcterms:W3CDTF">2023-01-13T12:48:05Z</dcterms:modified>
</cp:coreProperties>
</file>