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55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4/27/2023</a:t>
            </a:fld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4/27/2023</a:t>
            </a:fld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4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4/27/2023</a:t>
            </a:fld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457200"/>
            <a:r>
              <a:rPr lang="en-US" dirty="0">
                <a:solidFill>
                  <a:srgbClr val="F5A408"/>
                </a:solidFill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457200"/>
            <a:r>
              <a:rPr lang="en-US" dirty="0">
                <a:solidFill>
                  <a:srgbClr val="F5A408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1669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4/27/2023</a:t>
            </a:fld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776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4/27/2023</a:t>
            </a:fld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23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4/27/2023</a:t>
            </a:fld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198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79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84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7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1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6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3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4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4/27/2023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‹N°›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39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fld id="{8C1E1FAD-7351-4908-963A-08EA8E4AB7A0}" type="datetimeFigureOut">
              <a:rPr lang="en-US" smtClean="0">
                <a:solidFill>
                  <a:prstClr val="white">
                    <a:tint val="75000"/>
                    <a:alpha val="60000"/>
                  </a:prstClr>
                </a:solidFill>
              </a:rPr>
              <a:pPr defTabSz="457200"/>
              <a:t>4/27/2023</a:t>
            </a:fld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CF2D47E-0AF1-4C27-801F-64E3E5BF7F7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06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031" y="182261"/>
            <a:ext cx="11964473" cy="1170021"/>
          </a:xfrm>
        </p:spPr>
        <p:txBody>
          <a:bodyPr/>
          <a:lstStyle/>
          <a:p>
            <a:pPr algn="ctr"/>
            <a:r>
              <a:rPr lang="fr-FR" sz="3200" b="1" dirty="0"/>
              <a:t>Ordre du jour Team Business </a:t>
            </a:r>
            <a:br>
              <a:rPr lang="fr-FR" sz="3200" b="1"/>
            </a:br>
            <a:r>
              <a:rPr lang="fr-FR" sz="3200" b="1"/>
              <a:t>Mai </a:t>
            </a:r>
            <a:r>
              <a:rPr lang="fr-FR" sz="3200" b="1" dirty="0"/>
              <a:t>2023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31" y="2137893"/>
            <a:ext cx="12088969" cy="4445357"/>
          </a:xfrm>
        </p:spPr>
        <p:txBody>
          <a:bodyPr>
            <a:normAutofit/>
          </a:bodyPr>
          <a:lstStyle/>
          <a:p>
            <a:r>
              <a:rPr lang="fr-FR" sz="2400" b="1" dirty="0"/>
              <a:t>Tour de Table </a:t>
            </a:r>
            <a:r>
              <a:rPr lang="fr-FR" dirty="0"/>
              <a:t>(20min)</a:t>
            </a:r>
          </a:p>
          <a:p>
            <a:r>
              <a:rPr lang="fr-FR" sz="2400" b="1" dirty="0"/>
              <a:t>Zoom sur … </a:t>
            </a:r>
            <a:r>
              <a:rPr lang="fr-FR" dirty="0"/>
              <a:t>(15min)</a:t>
            </a:r>
            <a:endParaRPr lang="fr-FR" sz="2400" b="1" dirty="0"/>
          </a:p>
          <a:p>
            <a:r>
              <a:rPr lang="fr-FR" sz="2400" b="1" dirty="0"/>
              <a:t>Questions / Réponses / </a:t>
            </a:r>
            <a:r>
              <a:rPr lang="fr-FR" sz="2400" b="1" dirty="0" err="1"/>
              <a:t>Débrief</a:t>
            </a:r>
            <a:r>
              <a:rPr lang="fr-FR" sz="2400" b="1" dirty="0"/>
              <a:t> </a:t>
            </a:r>
            <a:r>
              <a:rPr lang="fr-FR" dirty="0"/>
              <a:t>(15min)</a:t>
            </a:r>
            <a:endParaRPr lang="fr-FR" sz="2400" b="1" dirty="0"/>
          </a:p>
          <a:p>
            <a:r>
              <a:rPr lang="fr-FR" sz="2400" b="1" dirty="0"/>
              <a:t>Formation des Face à Face </a:t>
            </a:r>
            <a:r>
              <a:rPr lang="fr-FR" dirty="0"/>
              <a:t>(5min)</a:t>
            </a:r>
          </a:p>
          <a:p>
            <a:r>
              <a:rPr lang="fr-FR" sz="2400" b="1" dirty="0"/>
              <a:t>Infos réseau </a:t>
            </a:r>
            <a:r>
              <a:rPr lang="fr-FR" dirty="0"/>
              <a:t>(5min)</a:t>
            </a:r>
            <a:endParaRPr lang="fr-FR" sz="2400" b="1" dirty="0"/>
          </a:p>
          <a:p>
            <a:r>
              <a:rPr lang="fr-FR" sz="2400" b="1" dirty="0"/>
              <a:t>Point </a:t>
            </a:r>
            <a:r>
              <a:rPr lang="fr-FR" sz="2400" b="1" dirty="0" err="1"/>
              <a:t>Recos</a:t>
            </a:r>
            <a:r>
              <a:rPr lang="fr-FR" sz="2400" b="1" dirty="0"/>
              <a:t> ! </a:t>
            </a:r>
            <a:r>
              <a:rPr lang="fr-FR" sz="1600" b="1" dirty="0"/>
              <a:t>(expression des besoins, remerciements, engagements) </a:t>
            </a:r>
            <a:r>
              <a:rPr lang="fr-FR" dirty="0"/>
              <a:t>(30min)</a:t>
            </a:r>
            <a:endParaRPr lang="fr-FR" sz="2400" dirty="0"/>
          </a:p>
          <a:p>
            <a:r>
              <a:rPr lang="fr-FR" sz="2400" b="1" dirty="0"/>
              <a:t>Libre échange </a:t>
            </a:r>
            <a:r>
              <a:rPr lang="fr-FR" dirty="0"/>
              <a:t>(30min)</a:t>
            </a:r>
            <a:endParaRPr lang="fr-FR" sz="2400" b="1" dirty="0"/>
          </a:p>
          <a:p>
            <a:r>
              <a:rPr lang="fr-FR" sz="2400" b="1" dirty="0"/>
              <a:t>Apéro !</a:t>
            </a:r>
          </a:p>
        </p:txBody>
      </p:sp>
    </p:spTree>
    <p:extLst>
      <p:ext uri="{BB962C8B-B14F-4D97-AF65-F5344CB8AC3E}">
        <p14:creationId xmlns:p14="http://schemas.microsoft.com/office/powerpoint/2010/main" val="1214732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63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Ordre du jour Team Business  Mai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Ordre du jour du 02 Décembre 2022</dc:title>
  <dc:creator>Laura</dc:creator>
  <cp:lastModifiedBy>Gaël Clamens</cp:lastModifiedBy>
  <cp:revision>12</cp:revision>
  <dcterms:created xsi:type="dcterms:W3CDTF">2022-12-01T12:22:41Z</dcterms:created>
  <dcterms:modified xsi:type="dcterms:W3CDTF">2023-04-26T22:09:39Z</dcterms:modified>
</cp:coreProperties>
</file>