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E1FAD-7351-4908-963A-08EA8E4AB7A0}" type="datetimeFigureOut">
              <a:rPr lang="en-US" smtClean="0">
                <a:solidFill>
                  <a:srgbClr val="146194">
                    <a:lumMod val="50000"/>
                  </a:srgbClr>
                </a:solidFill>
              </a:rPr>
              <a:pPr/>
              <a:t>4/27/2023</a:t>
            </a:fld>
            <a:endParaRPr lang="en-US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2D47E-0AF1-4C27-801F-64E3E5BF7F72}" type="slidenum">
              <a:rPr lang="en-US" smtClean="0">
                <a:solidFill>
                  <a:srgbClr val="146194">
                    <a:lumMod val="50000"/>
                  </a:srgbClr>
                </a:solidFill>
              </a:rPr>
              <a:pPr/>
              <a:t>‹N°›</a:t>
            </a:fld>
            <a:endParaRPr lang="en-US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45577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E1FAD-7351-4908-963A-08EA8E4AB7A0}" type="datetimeFigureOut">
              <a:rPr lang="en-US" smtClean="0">
                <a:solidFill>
                  <a:prstClr val="white">
                    <a:tint val="75000"/>
                    <a:alpha val="60000"/>
                  </a:prstClr>
                </a:solidFill>
              </a:rPr>
              <a:pPr/>
              <a:t>4/27/2023</a:t>
            </a:fld>
            <a:endParaRPr lang="en-US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2D47E-0AF1-4C27-801F-64E3E5BF7F72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‹N°›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45808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E1FAD-7351-4908-963A-08EA8E4AB7A0}" type="datetimeFigureOut">
              <a:rPr lang="en-US" smtClean="0">
                <a:solidFill>
                  <a:prstClr val="white">
                    <a:tint val="75000"/>
                    <a:alpha val="60000"/>
                  </a:prstClr>
                </a:solidFill>
              </a:rPr>
              <a:pPr/>
              <a:t>4/27/2023</a:t>
            </a:fld>
            <a:endParaRPr lang="en-US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2D47E-0AF1-4C27-801F-64E3E5BF7F72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‹N°›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9143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385828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E1FAD-7351-4908-963A-08EA8E4AB7A0}" type="datetimeFigureOut">
              <a:rPr lang="en-US" smtClean="0">
                <a:solidFill>
                  <a:prstClr val="white">
                    <a:tint val="75000"/>
                    <a:alpha val="60000"/>
                  </a:prstClr>
                </a:solidFill>
              </a:rPr>
              <a:pPr/>
              <a:t>4/27/2023</a:t>
            </a:fld>
            <a:endParaRPr lang="en-US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2D47E-0AF1-4C27-801F-64E3E5BF7F72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‹N°›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defTabSz="457200"/>
            <a:r>
              <a:rPr lang="en-US" dirty="0">
                <a:solidFill>
                  <a:srgbClr val="F5A408"/>
                </a:solidFill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defTabSz="457200"/>
            <a:r>
              <a:rPr lang="en-US" dirty="0">
                <a:solidFill>
                  <a:srgbClr val="F5A408"/>
                </a:solidFill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016699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5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E1FAD-7351-4908-963A-08EA8E4AB7A0}" type="datetimeFigureOut">
              <a:rPr lang="en-US" smtClean="0">
                <a:solidFill>
                  <a:prstClr val="white">
                    <a:tint val="75000"/>
                    <a:alpha val="60000"/>
                  </a:prstClr>
                </a:solidFill>
              </a:rPr>
              <a:pPr/>
              <a:t>4/27/2023</a:t>
            </a:fld>
            <a:endParaRPr lang="en-US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2D47E-0AF1-4C27-801F-64E3E5BF7F72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‹N°›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87760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E1FAD-7351-4908-963A-08EA8E4AB7A0}" type="datetimeFigureOut">
              <a:rPr lang="en-US" smtClean="0">
                <a:solidFill>
                  <a:prstClr val="white">
                    <a:tint val="75000"/>
                    <a:alpha val="60000"/>
                  </a:prstClr>
                </a:solidFill>
              </a:rPr>
              <a:pPr/>
              <a:t>4/27/2023</a:t>
            </a:fld>
            <a:endParaRPr lang="en-US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2D47E-0AF1-4C27-801F-64E3E5BF7F72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‹N°›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98230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E1FAD-7351-4908-963A-08EA8E4AB7A0}" type="datetimeFigureOut">
              <a:rPr lang="en-US" smtClean="0">
                <a:solidFill>
                  <a:prstClr val="white">
                    <a:tint val="75000"/>
                    <a:alpha val="60000"/>
                  </a:prstClr>
                </a:solidFill>
              </a:rPr>
              <a:pPr/>
              <a:t>4/27/2023</a:t>
            </a:fld>
            <a:endParaRPr lang="en-US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2D47E-0AF1-4C27-801F-64E3E5BF7F72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‹N°›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719824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E1FAD-7351-4908-963A-08EA8E4AB7A0}" type="datetimeFigureOut">
              <a:rPr lang="en-US" smtClean="0">
                <a:solidFill>
                  <a:srgbClr val="146194">
                    <a:lumMod val="50000"/>
                  </a:srgbClr>
                </a:solidFill>
              </a:rPr>
              <a:pPr/>
              <a:t>4/27/2023</a:t>
            </a:fld>
            <a:endParaRPr lang="en-US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2D47E-0AF1-4C27-801F-64E3E5BF7F72}" type="slidenum">
              <a:rPr lang="en-US" smtClean="0">
                <a:solidFill>
                  <a:srgbClr val="146194">
                    <a:lumMod val="50000"/>
                  </a:srgbClr>
                </a:solidFill>
              </a:rPr>
              <a:pPr/>
              <a:t>‹N°›</a:t>
            </a:fld>
            <a:endParaRPr lang="en-US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627907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E1FAD-7351-4908-963A-08EA8E4AB7A0}" type="datetimeFigureOut">
              <a:rPr lang="en-US" smtClean="0">
                <a:solidFill>
                  <a:srgbClr val="146194">
                    <a:lumMod val="50000"/>
                  </a:srgbClr>
                </a:solidFill>
              </a:rPr>
              <a:pPr/>
              <a:t>4/27/2023</a:t>
            </a:fld>
            <a:endParaRPr lang="en-US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2D47E-0AF1-4C27-801F-64E3E5BF7F72}" type="slidenum">
              <a:rPr lang="en-US" smtClean="0">
                <a:solidFill>
                  <a:srgbClr val="146194">
                    <a:lumMod val="50000"/>
                  </a:srgbClr>
                </a:solidFill>
              </a:rPr>
              <a:pPr/>
              <a:t>‹N°›</a:t>
            </a:fld>
            <a:endParaRPr lang="en-US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38484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E1FAD-7351-4908-963A-08EA8E4AB7A0}" type="datetimeFigureOut">
              <a:rPr lang="en-US" smtClean="0">
                <a:solidFill>
                  <a:srgbClr val="146194">
                    <a:lumMod val="50000"/>
                  </a:srgbClr>
                </a:solidFill>
              </a:rPr>
              <a:pPr/>
              <a:t>4/27/2023</a:t>
            </a:fld>
            <a:endParaRPr lang="en-US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2D47E-0AF1-4C27-801F-64E3E5BF7F72}" type="slidenum">
              <a:rPr lang="en-US" smtClean="0">
                <a:solidFill>
                  <a:srgbClr val="146194">
                    <a:lumMod val="50000"/>
                  </a:srgbClr>
                </a:solidFill>
              </a:rPr>
              <a:pPr/>
              <a:t>‹N°›</a:t>
            </a:fld>
            <a:endParaRPr lang="en-US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1977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E1FAD-7351-4908-963A-08EA8E4AB7A0}" type="datetimeFigureOut">
              <a:rPr lang="en-US" smtClean="0">
                <a:solidFill>
                  <a:srgbClr val="146194">
                    <a:lumMod val="50000"/>
                  </a:srgbClr>
                </a:solidFill>
              </a:rPr>
              <a:pPr/>
              <a:t>4/27/2023</a:t>
            </a:fld>
            <a:endParaRPr lang="en-US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2D47E-0AF1-4C27-801F-64E3E5BF7F72}" type="slidenum">
              <a:rPr lang="en-US" smtClean="0">
                <a:solidFill>
                  <a:srgbClr val="146194">
                    <a:lumMod val="50000"/>
                  </a:srgbClr>
                </a:solidFill>
              </a:rPr>
              <a:pPr/>
              <a:t>‹N°›</a:t>
            </a:fld>
            <a:endParaRPr lang="en-US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18733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E1FAD-7351-4908-963A-08EA8E4AB7A0}" type="datetimeFigureOut">
              <a:rPr lang="en-US" smtClean="0">
                <a:solidFill>
                  <a:srgbClr val="146194">
                    <a:lumMod val="50000"/>
                  </a:srgbClr>
                </a:solidFill>
              </a:rPr>
              <a:pPr/>
              <a:t>4/27/2023</a:t>
            </a:fld>
            <a:endParaRPr lang="en-US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2D47E-0AF1-4C27-801F-64E3E5BF7F72}" type="slidenum">
              <a:rPr lang="en-US" smtClean="0">
                <a:solidFill>
                  <a:srgbClr val="146194">
                    <a:lumMod val="50000"/>
                  </a:srgbClr>
                </a:solidFill>
              </a:rPr>
              <a:pPr/>
              <a:t>‹N°›</a:t>
            </a:fld>
            <a:endParaRPr lang="en-US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3815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E1FAD-7351-4908-963A-08EA8E4AB7A0}" type="datetimeFigureOut">
              <a:rPr lang="en-US" smtClean="0">
                <a:solidFill>
                  <a:srgbClr val="146194">
                    <a:lumMod val="50000"/>
                  </a:srgbClr>
                </a:solidFill>
              </a:rPr>
              <a:pPr/>
              <a:t>4/27/2023</a:t>
            </a:fld>
            <a:endParaRPr lang="en-US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2D47E-0AF1-4C27-801F-64E3E5BF7F72}" type="slidenum">
              <a:rPr lang="en-US" smtClean="0">
                <a:solidFill>
                  <a:srgbClr val="146194">
                    <a:lumMod val="50000"/>
                  </a:srgbClr>
                </a:solidFill>
              </a:rPr>
              <a:pPr/>
              <a:t>‹N°›</a:t>
            </a:fld>
            <a:endParaRPr lang="en-US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18651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E1FAD-7351-4908-963A-08EA8E4AB7A0}" type="datetimeFigureOut">
              <a:rPr lang="en-US" smtClean="0">
                <a:solidFill>
                  <a:srgbClr val="146194">
                    <a:lumMod val="50000"/>
                  </a:srgbClr>
                </a:solidFill>
              </a:rPr>
              <a:pPr/>
              <a:t>4/27/2023</a:t>
            </a:fld>
            <a:endParaRPr lang="en-US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2D47E-0AF1-4C27-801F-64E3E5BF7F72}" type="slidenum">
              <a:rPr lang="en-US" smtClean="0">
                <a:solidFill>
                  <a:srgbClr val="146194">
                    <a:lumMod val="50000"/>
                  </a:srgbClr>
                </a:solidFill>
              </a:rPr>
              <a:pPr/>
              <a:t>‹N°›</a:t>
            </a:fld>
            <a:endParaRPr lang="en-US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537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E1FAD-7351-4908-963A-08EA8E4AB7A0}" type="datetimeFigureOut">
              <a:rPr lang="en-US" smtClean="0">
                <a:solidFill>
                  <a:srgbClr val="146194">
                    <a:lumMod val="50000"/>
                  </a:srgbClr>
                </a:solidFill>
              </a:rPr>
              <a:pPr/>
              <a:t>4/27/2023</a:t>
            </a:fld>
            <a:endParaRPr lang="en-US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2D47E-0AF1-4C27-801F-64E3E5BF7F72}" type="slidenum">
              <a:rPr lang="en-US" smtClean="0">
                <a:solidFill>
                  <a:srgbClr val="146194">
                    <a:lumMod val="50000"/>
                  </a:srgbClr>
                </a:solidFill>
              </a:rPr>
              <a:pPr/>
              <a:t>‹N°›</a:t>
            </a:fld>
            <a:endParaRPr lang="en-US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87371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E1FAD-7351-4908-963A-08EA8E4AB7A0}" type="datetimeFigureOut">
              <a:rPr lang="en-US" smtClean="0">
                <a:solidFill>
                  <a:srgbClr val="146194">
                    <a:lumMod val="50000"/>
                  </a:srgbClr>
                </a:solidFill>
              </a:rPr>
              <a:pPr/>
              <a:t>4/27/2023</a:t>
            </a:fld>
            <a:endParaRPr lang="en-US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2D47E-0AF1-4C27-801F-64E3E5BF7F72}" type="slidenum">
              <a:rPr lang="en-US" smtClean="0">
                <a:solidFill>
                  <a:srgbClr val="146194">
                    <a:lumMod val="50000"/>
                  </a:srgbClr>
                </a:solidFill>
              </a:rPr>
              <a:pPr/>
              <a:t>‹N°›</a:t>
            </a:fld>
            <a:endParaRPr lang="en-US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08417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E1FAD-7351-4908-963A-08EA8E4AB7A0}" type="datetimeFigureOut">
              <a:rPr lang="en-US" smtClean="0">
                <a:solidFill>
                  <a:srgbClr val="146194">
                    <a:lumMod val="50000"/>
                  </a:srgbClr>
                </a:solidFill>
              </a:rPr>
              <a:pPr/>
              <a:t>4/27/2023</a:t>
            </a:fld>
            <a:endParaRPr lang="en-US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2D47E-0AF1-4C27-801F-64E3E5BF7F72}" type="slidenum">
              <a:rPr lang="en-US" smtClean="0">
                <a:solidFill>
                  <a:srgbClr val="146194">
                    <a:lumMod val="50000"/>
                  </a:srgbClr>
                </a:solidFill>
              </a:rPr>
              <a:pPr/>
              <a:t>‹N°›</a:t>
            </a:fld>
            <a:endParaRPr lang="en-US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83922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7000"/>
                </a:schemeClr>
              </a:gs>
              <a:gs pos="69000">
                <a:schemeClr val="accent1">
                  <a:lumMod val="60000"/>
                  <a:lumOff val="40000"/>
                  <a:alpha val="0"/>
                </a:schemeClr>
              </a:gs>
              <a:gs pos="36000">
                <a:schemeClr val="accent1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713"/>
          <a:stretch/>
        </p:blipFill>
        <p:spPr>
          <a:xfrm>
            <a:off x="8000197" y="0"/>
            <a:ext cx="1603387" cy="11430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199"/>
          <a:stretch/>
        </p:blipFill>
        <p:spPr>
          <a:xfrm>
            <a:off x="8609012" y="6092866"/>
            <a:ext cx="993734" cy="765134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pPr defTabSz="457200"/>
            <a:fld id="{8C1E1FAD-7351-4908-963A-08EA8E4AB7A0}" type="datetimeFigureOut">
              <a:rPr lang="en-US" smtClean="0">
                <a:solidFill>
                  <a:prstClr val="white">
                    <a:tint val="75000"/>
                    <a:alpha val="60000"/>
                  </a:prstClr>
                </a:solidFill>
              </a:rPr>
              <a:pPr defTabSz="457200"/>
              <a:t>4/27/2023</a:t>
            </a:fld>
            <a:endParaRPr lang="en-US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pPr defTabSz="457200"/>
            <a:endParaRPr lang="en-US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1CF2D47E-0AF1-4C27-801F-64E3E5BF7F72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 defTabSz="457200"/>
              <a:t>‹N°›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980664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3031" y="182261"/>
            <a:ext cx="11964473" cy="1170021"/>
          </a:xfrm>
        </p:spPr>
        <p:txBody>
          <a:bodyPr/>
          <a:lstStyle/>
          <a:p>
            <a:pPr algn="ctr"/>
            <a:r>
              <a:rPr lang="fr-FR" sz="3200" b="1" dirty="0"/>
              <a:t>Ordre du jour Team Business </a:t>
            </a:r>
            <a:br>
              <a:rPr lang="fr-FR" sz="3200" b="1"/>
            </a:br>
            <a:r>
              <a:rPr lang="fr-FR" sz="3200" b="1"/>
              <a:t>Mai </a:t>
            </a:r>
            <a:r>
              <a:rPr lang="fr-FR" sz="3200" b="1" dirty="0"/>
              <a:t>2023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3031" y="2137893"/>
            <a:ext cx="12088969" cy="4445357"/>
          </a:xfrm>
        </p:spPr>
        <p:txBody>
          <a:bodyPr>
            <a:normAutofit/>
          </a:bodyPr>
          <a:lstStyle/>
          <a:p>
            <a:r>
              <a:rPr lang="fr-FR" sz="2400" b="1" dirty="0"/>
              <a:t>Tour de Table </a:t>
            </a:r>
            <a:r>
              <a:rPr lang="fr-FR" dirty="0"/>
              <a:t>(20min)</a:t>
            </a:r>
          </a:p>
          <a:p>
            <a:r>
              <a:rPr lang="fr-FR" sz="2400" b="1" dirty="0"/>
              <a:t>Zoom sur … </a:t>
            </a:r>
            <a:r>
              <a:rPr lang="fr-FR" dirty="0"/>
              <a:t>(15min)</a:t>
            </a:r>
            <a:endParaRPr lang="fr-FR" sz="2400" b="1" dirty="0"/>
          </a:p>
          <a:p>
            <a:r>
              <a:rPr lang="fr-FR" sz="2400" b="1" dirty="0"/>
              <a:t>Questions / Réponses / </a:t>
            </a:r>
            <a:r>
              <a:rPr lang="fr-FR" sz="2400" b="1" dirty="0" err="1"/>
              <a:t>Débrief</a:t>
            </a:r>
            <a:r>
              <a:rPr lang="fr-FR" sz="2400" b="1" dirty="0"/>
              <a:t> </a:t>
            </a:r>
            <a:r>
              <a:rPr lang="fr-FR" dirty="0"/>
              <a:t>(15min)</a:t>
            </a:r>
            <a:endParaRPr lang="fr-FR" sz="2400" b="1" dirty="0"/>
          </a:p>
          <a:p>
            <a:r>
              <a:rPr lang="fr-FR" sz="2400" b="1" dirty="0"/>
              <a:t>Formation des Face à Face </a:t>
            </a:r>
            <a:r>
              <a:rPr lang="fr-FR" dirty="0"/>
              <a:t>(5min)</a:t>
            </a:r>
          </a:p>
          <a:p>
            <a:r>
              <a:rPr lang="fr-FR" sz="2400" b="1" dirty="0"/>
              <a:t>Infos réseau </a:t>
            </a:r>
            <a:r>
              <a:rPr lang="fr-FR" dirty="0"/>
              <a:t>(5min)</a:t>
            </a:r>
            <a:endParaRPr lang="fr-FR" sz="2400" b="1" dirty="0"/>
          </a:p>
          <a:p>
            <a:r>
              <a:rPr lang="fr-FR" sz="2400" b="1" dirty="0"/>
              <a:t>Point </a:t>
            </a:r>
            <a:r>
              <a:rPr lang="fr-FR" sz="2400" b="1" dirty="0" err="1"/>
              <a:t>Recos</a:t>
            </a:r>
            <a:r>
              <a:rPr lang="fr-FR" sz="2400" b="1" dirty="0"/>
              <a:t> ! </a:t>
            </a:r>
            <a:r>
              <a:rPr lang="fr-FR" sz="1600" b="1" dirty="0"/>
              <a:t>(expression des besoins, remerciements, engagements) </a:t>
            </a:r>
            <a:r>
              <a:rPr lang="fr-FR" dirty="0"/>
              <a:t>(30min)</a:t>
            </a:r>
            <a:endParaRPr lang="fr-FR" sz="2400" dirty="0"/>
          </a:p>
          <a:p>
            <a:r>
              <a:rPr lang="fr-FR" sz="2400" b="1" dirty="0"/>
              <a:t>Libre échange </a:t>
            </a:r>
            <a:r>
              <a:rPr lang="fr-FR" dirty="0"/>
              <a:t>(30min)</a:t>
            </a:r>
            <a:endParaRPr lang="fr-FR" sz="2400" b="1" dirty="0"/>
          </a:p>
          <a:p>
            <a:r>
              <a:rPr lang="fr-FR" sz="2400" b="1" dirty="0"/>
              <a:t>Apéro !</a:t>
            </a:r>
          </a:p>
        </p:txBody>
      </p:sp>
    </p:spTree>
    <p:extLst>
      <p:ext uri="{BB962C8B-B14F-4D97-AF65-F5344CB8AC3E}">
        <p14:creationId xmlns:p14="http://schemas.microsoft.com/office/powerpoint/2010/main" val="121473264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EE5818"/>
      </a:dk2>
      <a:lt2>
        <a:srgbClr val="EBEBEB"/>
      </a:lt2>
      <a:accent1>
        <a:srgbClr val="F5A408"/>
      </a:accent1>
      <a:accent2>
        <a:srgbClr val="FA731A"/>
      </a:accent2>
      <a:accent3>
        <a:srgbClr val="AB9281"/>
      </a:accent3>
      <a:accent4>
        <a:srgbClr val="A18CD0"/>
      </a:accent4>
      <a:accent5>
        <a:srgbClr val="8EBBD2"/>
      </a:accent5>
      <a:accent6>
        <a:srgbClr val="ACC995"/>
      </a:accent6>
      <a:hlink>
        <a:srgbClr val="FAC96A"/>
      </a:hlink>
      <a:folHlink>
        <a:srgbClr val="FCDB9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04000"/>
                <a:satMod val="128000"/>
                <a:lumMod val="10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68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2000"/>
                <a:hueMod val="42000"/>
                <a:satMod val="124000"/>
                <a:lumMod val="62000"/>
              </a:schemeClr>
              <a:schemeClr val="phClr">
                <a:tint val="96000"/>
                <a:satMod val="13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5A2F9111-B2DB-470C-BA56-608F9B658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402</TotalTime>
  <Words>63</Words>
  <Application>Microsoft Office PowerPoint</Application>
  <PresentationFormat>Grand écran</PresentationFormat>
  <Paragraphs>9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Century Gothic</vt:lpstr>
      <vt:lpstr>Wingdings 3</vt:lpstr>
      <vt:lpstr>Ion</vt:lpstr>
      <vt:lpstr>Ordre du jour Team Business  Mai 2023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Ordre du jour du 02 Décembre 2022</dc:title>
  <dc:creator>Laura</dc:creator>
  <cp:lastModifiedBy>Gaël Clamens</cp:lastModifiedBy>
  <cp:revision>12</cp:revision>
  <dcterms:created xsi:type="dcterms:W3CDTF">2022-12-01T12:22:41Z</dcterms:created>
  <dcterms:modified xsi:type="dcterms:W3CDTF">2023-04-26T22:09:39Z</dcterms:modified>
</cp:coreProperties>
</file>