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C53A4-8D27-447F-A6A0-C594A3348E81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BF20-94CE-4B5E-90C5-F5ACA08F96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9235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C53A4-8D27-447F-A6A0-C594A3348E81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BF20-94CE-4B5E-90C5-F5ACA08F96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9074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C53A4-8D27-447F-A6A0-C594A3348E81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BF20-94CE-4B5E-90C5-F5ACA08F96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905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C53A4-8D27-447F-A6A0-C594A3348E81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BF20-94CE-4B5E-90C5-F5ACA08F9670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44544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C53A4-8D27-447F-A6A0-C594A3348E81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BF20-94CE-4B5E-90C5-F5ACA08F96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24035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C53A4-8D27-447F-A6A0-C594A3348E81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BF20-94CE-4B5E-90C5-F5ACA08F96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80212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C53A4-8D27-447F-A6A0-C594A3348E81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BF20-94CE-4B5E-90C5-F5ACA08F96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0601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C53A4-8D27-447F-A6A0-C594A3348E81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BF20-94CE-4B5E-90C5-F5ACA08F96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6321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C53A4-8D27-447F-A6A0-C594A3348E81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BF20-94CE-4B5E-90C5-F5ACA08F96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9941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C53A4-8D27-447F-A6A0-C594A3348E81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BF20-94CE-4B5E-90C5-F5ACA08F96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3798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C53A4-8D27-447F-A6A0-C594A3348E81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BF20-94CE-4B5E-90C5-F5ACA08F96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3168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C53A4-8D27-447F-A6A0-C594A3348E81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BF20-94CE-4B5E-90C5-F5ACA08F96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9614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C53A4-8D27-447F-A6A0-C594A3348E81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BF20-94CE-4B5E-90C5-F5ACA08F96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3547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C53A4-8D27-447F-A6A0-C594A3348E81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BF20-94CE-4B5E-90C5-F5ACA08F96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8170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C53A4-8D27-447F-A6A0-C594A3348E81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BF20-94CE-4B5E-90C5-F5ACA08F96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530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C53A4-8D27-447F-A6A0-C594A3348E81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BF20-94CE-4B5E-90C5-F5ACA08F96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22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C53A4-8D27-447F-A6A0-C594A3348E81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BF20-94CE-4B5E-90C5-F5ACA08F96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7815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1CC53A4-8D27-447F-A6A0-C594A3348E81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7BF20-94CE-4B5E-90C5-F5ACA08F96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9983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reseau-essentiels.com/evenements-2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1920D5C-1710-B727-504E-C812ECF91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383458"/>
            <a:ext cx="8946541" cy="586494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/>
              <a:t>Sortie de la nouvelle édition d'Essentiels, le </a:t>
            </a:r>
            <a:r>
              <a:rPr lang="fr-FR" dirty="0" err="1"/>
              <a:t>Mag</a:t>
            </a:r>
            <a:r>
              <a:rPr lang="fr-FR" dirty="0"/>
              <a:t>' !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Merci de mettre à jour votre profil sur la plateforme Essentiels Business </a:t>
            </a:r>
            <a:r>
              <a:rPr lang="fr-FR" dirty="0" err="1"/>
              <a:t>Connect</a:t>
            </a:r>
            <a:r>
              <a:rPr lang="fr-FR" dirty="0"/>
              <a:t> !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A compter du mois prochain, les inscriptions aux différentes rencontres ne se feront que sur cette plateforme.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Webinaires à venir : </a:t>
            </a:r>
          </a:p>
          <a:p>
            <a:pPr marL="0" indent="0">
              <a:buNone/>
            </a:pPr>
            <a:r>
              <a:rPr lang="fr-FR" dirty="0"/>
              <a:t>14 octobre 18h30 animé par Aurélie Bertrand (Avocate) sur les différents statuts pour les entrepreneurs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31 octobre 18h30 animé par Alexis (Banque de France) sur Le nouvel indicateur climat, pour une </a:t>
            </a:r>
            <a:r>
              <a:rPr lang="fr-FR" dirty="0" err="1"/>
              <a:t>une</a:t>
            </a:r>
            <a:r>
              <a:rPr lang="fr-FR" dirty="0"/>
              <a:t> économie et une finance « verte » !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Liens d'inscriptions sur : </a:t>
            </a:r>
          </a:p>
          <a:p>
            <a:pPr marL="0" indent="0">
              <a:buNone/>
            </a:pPr>
            <a:r>
              <a:rPr lang="fr-FR" dirty="0">
                <a:hlinkClick r:id="rId2"/>
              </a:rPr>
              <a:t>https://reseau-essentiels.com/evenements-2/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941493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105</Words>
  <Application>Microsoft Office PowerPoint</Application>
  <PresentationFormat>Grand écran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Century Gothic</vt:lpstr>
      <vt:lpstr>Wingdings 3</vt:lpstr>
      <vt:lpstr>Ion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Bilan Réseau Essentiels 2023</dc:title>
  <dc:creator>Gaël Clamens</dc:creator>
  <cp:lastModifiedBy>Gaël Clamens</cp:lastModifiedBy>
  <cp:revision>14</cp:revision>
  <dcterms:created xsi:type="dcterms:W3CDTF">2024-01-09T12:53:17Z</dcterms:created>
  <dcterms:modified xsi:type="dcterms:W3CDTF">2024-10-08T10:09:36Z</dcterms:modified>
</cp:coreProperties>
</file>