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6" Type="http://schemas.openxmlformats.org/officeDocument/2006/relationships/image" Target="../media/image21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svg"/><Relationship Id="rId2" Type="http://schemas.openxmlformats.org/officeDocument/2006/relationships/image" Target="../media/image7.svg"/><Relationship Id="rId16" Type="http://schemas.openxmlformats.org/officeDocument/2006/relationships/image" Target="../media/image21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Relationship Id="rId1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A6CCE3-E36E-43E8-A1A5-994623F35DB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BA97799A-C9C6-4237-B600-B06C92E2C8A2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/>
            <a:t>Accueil des participants (bienvenue aux nouveaux, renouvellements, départs, etc…) (5min)</a:t>
          </a:r>
          <a:endParaRPr lang="en-US" b="1"/>
        </a:p>
      </dgm:t>
    </dgm:pt>
    <dgm:pt modelId="{AE15D635-E3EE-4232-9841-3C608F913FB8}" type="parTrans" cxnId="{14F751F0-818D-4F21-A154-32F978BDCEFC}">
      <dgm:prSet/>
      <dgm:spPr/>
      <dgm:t>
        <a:bodyPr/>
        <a:lstStyle/>
        <a:p>
          <a:endParaRPr lang="en-US" b="1"/>
        </a:p>
      </dgm:t>
    </dgm:pt>
    <dgm:pt modelId="{E9D9570A-48F3-4EAD-A897-92CFA318C8FC}" type="sibTrans" cxnId="{14F751F0-818D-4F21-A154-32F978BDCEFC}">
      <dgm:prSet/>
      <dgm:spPr/>
      <dgm:t>
        <a:bodyPr/>
        <a:lstStyle/>
        <a:p>
          <a:endParaRPr lang="en-US" b="1"/>
        </a:p>
      </dgm:t>
    </dgm:pt>
    <dgm:pt modelId="{6BC2ABCB-11B9-435B-AFEA-B9110F1B80EB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 dirty="0"/>
            <a:t>Tour de Table (adapté en fonction du nbre de participants et de la maturité de l’équipe) (20min)</a:t>
          </a:r>
          <a:endParaRPr lang="en-US" b="1" dirty="0"/>
        </a:p>
      </dgm:t>
    </dgm:pt>
    <dgm:pt modelId="{8D4CEDCB-829F-4035-9BB7-E51B6DB2D28F}" type="parTrans" cxnId="{483EBC2B-3CAF-4E91-B694-8D7F5E9FE89E}">
      <dgm:prSet/>
      <dgm:spPr/>
      <dgm:t>
        <a:bodyPr/>
        <a:lstStyle/>
        <a:p>
          <a:endParaRPr lang="en-US" b="1"/>
        </a:p>
      </dgm:t>
    </dgm:pt>
    <dgm:pt modelId="{E5697142-D6B2-428E-A6A5-1C31A20F408E}" type="sibTrans" cxnId="{483EBC2B-3CAF-4E91-B694-8D7F5E9FE89E}">
      <dgm:prSet/>
      <dgm:spPr/>
      <dgm:t>
        <a:bodyPr/>
        <a:lstStyle/>
        <a:p>
          <a:endParaRPr lang="en-US" b="1"/>
        </a:p>
      </dgm:t>
    </dgm:pt>
    <dgm:pt modelId="{1588FD56-2A8B-40E3-BE32-D5E9231E5BD8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/>
            <a:t>Zoom Sur Filmé (20min)</a:t>
          </a:r>
          <a:endParaRPr lang="en-US" b="1"/>
        </a:p>
      </dgm:t>
    </dgm:pt>
    <dgm:pt modelId="{74F7B5A7-BB02-4DFB-B906-BE714F51A519}" type="parTrans" cxnId="{40BD3C34-1F3B-4755-8B63-64957FC5728E}">
      <dgm:prSet/>
      <dgm:spPr/>
      <dgm:t>
        <a:bodyPr/>
        <a:lstStyle/>
        <a:p>
          <a:endParaRPr lang="en-US" b="1"/>
        </a:p>
      </dgm:t>
    </dgm:pt>
    <dgm:pt modelId="{4C32C531-517C-4CFF-9485-63E2E7088B8F}" type="sibTrans" cxnId="{40BD3C34-1F3B-4755-8B63-64957FC5728E}">
      <dgm:prSet/>
      <dgm:spPr/>
      <dgm:t>
        <a:bodyPr/>
        <a:lstStyle/>
        <a:p>
          <a:endParaRPr lang="en-US" b="1"/>
        </a:p>
      </dgm:t>
    </dgm:pt>
    <dgm:pt modelId="{8B2954D9-E933-4F4F-8DD7-900FD30D978F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/>
            <a:t>Infos Réseau / Infos Business des Adhérents (20min)</a:t>
          </a:r>
          <a:endParaRPr lang="en-US" b="1"/>
        </a:p>
      </dgm:t>
    </dgm:pt>
    <dgm:pt modelId="{0B50413D-B1AF-403E-8EB7-D2BE906D4C4B}" type="parTrans" cxnId="{7925562B-B3FD-44FE-819E-79A990C158EA}">
      <dgm:prSet/>
      <dgm:spPr/>
      <dgm:t>
        <a:bodyPr/>
        <a:lstStyle/>
        <a:p>
          <a:endParaRPr lang="en-US" b="1"/>
        </a:p>
      </dgm:t>
    </dgm:pt>
    <dgm:pt modelId="{69AC60D0-4B6E-4A80-A681-5751B249FF89}" type="sibTrans" cxnId="{7925562B-B3FD-44FE-819E-79A990C158EA}">
      <dgm:prSet/>
      <dgm:spPr/>
      <dgm:t>
        <a:bodyPr/>
        <a:lstStyle/>
        <a:p>
          <a:endParaRPr lang="en-US" b="1"/>
        </a:p>
      </dgm:t>
    </dgm:pt>
    <dgm:pt modelId="{F1DE9331-D867-438C-886D-02B8FEA7C58A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/>
            <a:t>Formation des Face à face et débrief (5min)</a:t>
          </a:r>
          <a:endParaRPr lang="en-US" b="1"/>
        </a:p>
      </dgm:t>
    </dgm:pt>
    <dgm:pt modelId="{12106DD4-B8DF-40E6-9D72-661E754C7998}" type="parTrans" cxnId="{44123310-F7A1-448E-88FA-C06880F403C0}">
      <dgm:prSet/>
      <dgm:spPr/>
      <dgm:t>
        <a:bodyPr/>
        <a:lstStyle/>
        <a:p>
          <a:endParaRPr lang="en-US" b="1"/>
        </a:p>
      </dgm:t>
    </dgm:pt>
    <dgm:pt modelId="{42AE6642-4331-47FB-9247-E20A3D940EAC}" type="sibTrans" cxnId="{44123310-F7A1-448E-88FA-C06880F403C0}">
      <dgm:prSet/>
      <dgm:spPr/>
      <dgm:t>
        <a:bodyPr/>
        <a:lstStyle/>
        <a:p>
          <a:endParaRPr lang="en-US" b="1"/>
        </a:p>
      </dgm:t>
    </dgm:pt>
    <dgm:pt modelId="{900FAE15-108A-41C4-B672-9112EE468AA7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/>
            <a:t>Pitch élévator : 38sec pour convaincre (3min)</a:t>
          </a:r>
          <a:endParaRPr lang="en-US" b="1"/>
        </a:p>
      </dgm:t>
    </dgm:pt>
    <dgm:pt modelId="{15B91863-447C-4277-9629-4B940032355B}" type="parTrans" cxnId="{8ED6F29B-B492-427F-A2B3-FB26093BB16A}">
      <dgm:prSet/>
      <dgm:spPr/>
      <dgm:t>
        <a:bodyPr/>
        <a:lstStyle/>
        <a:p>
          <a:endParaRPr lang="en-US" b="1"/>
        </a:p>
      </dgm:t>
    </dgm:pt>
    <dgm:pt modelId="{8A942991-6FA8-4B2A-A030-733ACEA84FC3}" type="sibTrans" cxnId="{8ED6F29B-B492-427F-A2B3-FB26093BB16A}">
      <dgm:prSet/>
      <dgm:spPr/>
      <dgm:t>
        <a:bodyPr/>
        <a:lstStyle/>
        <a:p>
          <a:endParaRPr lang="en-US" b="1"/>
        </a:p>
      </dgm:t>
    </dgm:pt>
    <dgm:pt modelId="{13BEBB85-682B-48ED-8DE1-970F01270AED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/>
            <a:t>Point recos (Etat des lieux, remerciements, Qui connait quelqu’un qui ?, engagements) (30min)</a:t>
          </a:r>
          <a:endParaRPr lang="en-US" b="1"/>
        </a:p>
      </dgm:t>
    </dgm:pt>
    <dgm:pt modelId="{F8787A7F-D87A-413A-9E9F-312A14255DC5}" type="parTrans" cxnId="{7CF77273-5F0C-4ACF-860D-87A71FD52250}">
      <dgm:prSet/>
      <dgm:spPr/>
      <dgm:t>
        <a:bodyPr/>
        <a:lstStyle/>
        <a:p>
          <a:endParaRPr lang="en-US" b="1"/>
        </a:p>
      </dgm:t>
    </dgm:pt>
    <dgm:pt modelId="{9E54E751-9942-4454-942D-13FB1AAB02B3}" type="sibTrans" cxnId="{7CF77273-5F0C-4ACF-860D-87A71FD52250}">
      <dgm:prSet/>
      <dgm:spPr/>
      <dgm:t>
        <a:bodyPr/>
        <a:lstStyle/>
        <a:p>
          <a:endParaRPr lang="en-US" b="1"/>
        </a:p>
      </dgm:t>
    </dgm:pt>
    <dgm:pt modelId="{C4F534FE-DC3F-474F-BFCE-7B43F5B51A59}">
      <dgm:prSet/>
      <dgm:spPr/>
      <dgm:t>
        <a:bodyPr/>
        <a:lstStyle/>
        <a:p>
          <a:pPr>
            <a:lnSpc>
              <a:spcPct val="100000"/>
            </a:lnSpc>
          </a:pPr>
          <a:r>
            <a:rPr lang="fr-FR" b="1"/>
            <a:t>Libres échanges (Instant digital, Défi du Capi, etc…) (15min)</a:t>
          </a:r>
          <a:endParaRPr lang="en-US" b="1"/>
        </a:p>
      </dgm:t>
    </dgm:pt>
    <dgm:pt modelId="{2E83F7A7-8386-470E-8A57-88C53D1D92E4}" type="parTrans" cxnId="{6E43F735-ADCA-4794-A09C-D24F6A9D9405}">
      <dgm:prSet/>
      <dgm:spPr/>
      <dgm:t>
        <a:bodyPr/>
        <a:lstStyle/>
        <a:p>
          <a:endParaRPr lang="en-US" b="1"/>
        </a:p>
      </dgm:t>
    </dgm:pt>
    <dgm:pt modelId="{F4F3263E-C968-45D4-B900-E73CDEB5B3FF}" type="sibTrans" cxnId="{6E43F735-ADCA-4794-A09C-D24F6A9D9405}">
      <dgm:prSet/>
      <dgm:spPr/>
      <dgm:t>
        <a:bodyPr/>
        <a:lstStyle/>
        <a:p>
          <a:endParaRPr lang="en-US" b="1"/>
        </a:p>
      </dgm:t>
    </dgm:pt>
    <dgm:pt modelId="{095BFEA9-8FDC-4833-B8BD-BCF3763C790C}" type="pres">
      <dgm:prSet presAssocID="{18A6CCE3-E36E-43E8-A1A5-994623F35DBB}" presName="root" presStyleCnt="0">
        <dgm:presLayoutVars>
          <dgm:dir/>
          <dgm:resizeHandles val="exact"/>
        </dgm:presLayoutVars>
      </dgm:prSet>
      <dgm:spPr/>
    </dgm:pt>
    <dgm:pt modelId="{1D395D75-0A14-4BE1-9F53-42B77FD73DE7}" type="pres">
      <dgm:prSet presAssocID="{BA97799A-C9C6-4237-B600-B06C92E2C8A2}" presName="compNode" presStyleCnt="0"/>
      <dgm:spPr/>
    </dgm:pt>
    <dgm:pt modelId="{4868BA6A-6A61-48E1-B170-9A46341FEB84}" type="pres">
      <dgm:prSet presAssocID="{BA97799A-C9C6-4237-B600-B06C92E2C8A2}" presName="bgRect" presStyleLbl="bgShp" presStyleIdx="0" presStyleCnt="8"/>
      <dgm:spPr/>
    </dgm:pt>
    <dgm:pt modelId="{02EBA8B2-26E2-4B29-BB18-B1DAE2F22628}" type="pres">
      <dgm:prSet presAssocID="{BA97799A-C9C6-4237-B600-B06C92E2C8A2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urban scene"/>
        </a:ext>
      </dgm:extLst>
    </dgm:pt>
    <dgm:pt modelId="{95D8BD0A-3853-4B7F-BC50-EB33884240E7}" type="pres">
      <dgm:prSet presAssocID="{BA97799A-C9C6-4237-B600-B06C92E2C8A2}" presName="spaceRect" presStyleCnt="0"/>
      <dgm:spPr/>
    </dgm:pt>
    <dgm:pt modelId="{DDCBB876-C9A0-47EE-92B2-26B0C5B03AB0}" type="pres">
      <dgm:prSet presAssocID="{BA97799A-C9C6-4237-B600-B06C92E2C8A2}" presName="parTx" presStyleLbl="revTx" presStyleIdx="0" presStyleCnt="8">
        <dgm:presLayoutVars>
          <dgm:chMax val="0"/>
          <dgm:chPref val="0"/>
        </dgm:presLayoutVars>
      </dgm:prSet>
      <dgm:spPr/>
    </dgm:pt>
    <dgm:pt modelId="{24964AC0-87EA-4939-AB59-038CA70ED25C}" type="pres">
      <dgm:prSet presAssocID="{E9D9570A-48F3-4EAD-A897-92CFA318C8FC}" presName="sibTrans" presStyleCnt="0"/>
      <dgm:spPr/>
    </dgm:pt>
    <dgm:pt modelId="{6DAC8BFA-2D13-4AD6-A673-64E34075DD72}" type="pres">
      <dgm:prSet presAssocID="{6BC2ABCB-11B9-435B-AFEA-B9110F1B80EB}" presName="compNode" presStyleCnt="0"/>
      <dgm:spPr/>
    </dgm:pt>
    <dgm:pt modelId="{4863F645-1C19-4705-BF65-A1F89212CFFE}" type="pres">
      <dgm:prSet presAssocID="{6BC2ABCB-11B9-435B-AFEA-B9110F1B80EB}" presName="bgRect" presStyleLbl="bgShp" presStyleIdx="1" presStyleCnt="8"/>
      <dgm:spPr/>
    </dgm:pt>
    <dgm:pt modelId="{9E6378EE-DEAA-4409-8568-0517D9E42D5B}" type="pres">
      <dgm:prSet presAssocID="{6BC2ABCB-11B9-435B-AFEA-B9110F1B80EB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"/>
        </a:ext>
      </dgm:extLst>
    </dgm:pt>
    <dgm:pt modelId="{90AC5054-2A1A-4A16-8DAB-0031F8AB773C}" type="pres">
      <dgm:prSet presAssocID="{6BC2ABCB-11B9-435B-AFEA-B9110F1B80EB}" presName="spaceRect" presStyleCnt="0"/>
      <dgm:spPr/>
    </dgm:pt>
    <dgm:pt modelId="{6D2A90CF-FA38-4632-A5C0-092DB8D53681}" type="pres">
      <dgm:prSet presAssocID="{6BC2ABCB-11B9-435B-AFEA-B9110F1B80EB}" presName="parTx" presStyleLbl="revTx" presStyleIdx="1" presStyleCnt="8">
        <dgm:presLayoutVars>
          <dgm:chMax val="0"/>
          <dgm:chPref val="0"/>
        </dgm:presLayoutVars>
      </dgm:prSet>
      <dgm:spPr/>
    </dgm:pt>
    <dgm:pt modelId="{ED6BD79D-FDDE-4B2F-8116-3C3B519C9A7D}" type="pres">
      <dgm:prSet presAssocID="{E5697142-D6B2-428E-A6A5-1C31A20F408E}" presName="sibTrans" presStyleCnt="0"/>
      <dgm:spPr/>
    </dgm:pt>
    <dgm:pt modelId="{887D44EF-506D-47C8-843C-6C373E627E52}" type="pres">
      <dgm:prSet presAssocID="{1588FD56-2A8B-40E3-BE32-D5E9231E5BD8}" presName="compNode" presStyleCnt="0"/>
      <dgm:spPr/>
    </dgm:pt>
    <dgm:pt modelId="{624F8AC0-6B0E-4047-B2C4-55A74113736F}" type="pres">
      <dgm:prSet presAssocID="{1588FD56-2A8B-40E3-BE32-D5E9231E5BD8}" presName="bgRect" presStyleLbl="bgShp" presStyleIdx="2" presStyleCnt="8"/>
      <dgm:spPr/>
    </dgm:pt>
    <dgm:pt modelId="{747799A9-021C-4650-8B98-5B2D2DD2A89E}" type="pres">
      <dgm:prSet presAssocID="{1588FD56-2A8B-40E3-BE32-D5E9231E5BD8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oom In"/>
        </a:ext>
      </dgm:extLst>
    </dgm:pt>
    <dgm:pt modelId="{F4DFCDAF-7730-454C-9756-AEA674983BE7}" type="pres">
      <dgm:prSet presAssocID="{1588FD56-2A8B-40E3-BE32-D5E9231E5BD8}" presName="spaceRect" presStyleCnt="0"/>
      <dgm:spPr/>
    </dgm:pt>
    <dgm:pt modelId="{88BAAE0B-3F2E-4D83-99FA-316F44F24E79}" type="pres">
      <dgm:prSet presAssocID="{1588FD56-2A8B-40E3-BE32-D5E9231E5BD8}" presName="parTx" presStyleLbl="revTx" presStyleIdx="2" presStyleCnt="8">
        <dgm:presLayoutVars>
          <dgm:chMax val="0"/>
          <dgm:chPref val="0"/>
        </dgm:presLayoutVars>
      </dgm:prSet>
      <dgm:spPr/>
    </dgm:pt>
    <dgm:pt modelId="{C3D42E48-D6FD-436E-BBBF-FF2D379ACE2A}" type="pres">
      <dgm:prSet presAssocID="{4C32C531-517C-4CFF-9485-63E2E7088B8F}" presName="sibTrans" presStyleCnt="0"/>
      <dgm:spPr/>
    </dgm:pt>
    <dgm:pt modelId="{91598DC2-6FF7-46FF-80B4-190DD42B968D}" type="pres">
      <dgm:prSet presAssocID="{8B2954D9-E933-4F4F-8DD7-900FD30D978F}" presName="compNode" presStyleCnt="0"/>
      <dgm:spPr/>
    </dgm:pt>
    <dgm:pt modelId="{B3134531-A90B-4FC4-A920-ABD2D2BD2768}" type="pres">
      <dgm:prSet presAssocID="{8B2954D9-E933-4F4F-8DD7-900FD30D978F}" presName="bgRect" presStyleLbl="bgShp" presStyleIdx="3" presStyleCnt="8"/>
      <dgm:spPr/>
    </dgm:pt>
    <dgm:pt modelId="{F54F91D5-5DAF-45DD-BEFB-B604B876EAFF}" type="pres">
      <dgm:prSet presAssocID="{8B2954D9-E933-4F4F-8DD7-900FD30D978F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tilisateurs"/>
        </a:ext>
      </dgm:extLst>
    </dgm:pt>
    <dgm:pt modelId="{E549629A-863C-431F-B72C-0352352F5D00}" type="pres">
      <dgm:prSet presAssocID="{8B2954D9-E933-4F4F-8DD7-900FD30D978F}" presName="spaceRect" presStyleCnt="0"/>
      <dgm:spPr/>
    </dgm:pt>
    <dgm:pt modelId="{557BC746-6E17-4852-96EB-DDDFFADA3C09}" type="pres">
      <dgm:prSet presAssocID="{8B2954D9-E933-4F4F-8DD7-900FD30D978F}" presName="parTx" presStyleLbl="revTx" presStyleIdx="3" presStyleCnt="8">
        <dgm:presLayoutVars>
          <dgm:chMax val="0"/>
          <dgm:chPref val="0"/>
        </dgm:presLayoutVars>
      </dgm:prSet>
      <dgm:spPr/>
    </dgm:pt>
    <dgm:pt modelId="{32AE0917-8725-4075-9537-7A626BAAB989}" type="pres">
      <dgm:prSet presAssocID="{69AC60D0-4B6E-4A80-A681-5751B249FF89}" presName="sibTrans" presStyleCnt="0"/>
      <dgm:spPr/>
    </dgm:pt>
    <dgm:pt modelId="{045D9C7B-7DCA-424B-BEAD-725DB50F7153}" type="pres">
      <dgm:prSet presAssocID="{F1DE9331-D867-438C-886D-02B8FEA7C58A}" presName="compNode" presStyleCnt="0"/>
      <dgm:spPr/>
    </dgm:pt>
    <dgm:pt modelId="{1C3B8E13-A902-48C3-AF96-1E071C9BAE41}" type="pres">
      <dgm:prSet presAssocID="{F1DE9331-D867-438C-886D-02B8FEA7C58A}" presName="bgRect" presStyleLbl="bgShp" presStyleIdx="4" presStyleCnt="8"/>
      <dgm:spPr/>
    </dgm:pt>
    <dgm:pt modelId="{BFB04C60-F64C-457F-BCE0-163FCAF7A3A2}" type="pres">
      <dgm:prSet presAssocID="{F1DE9331-D867-438C-886D-02B8FEA7C58A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seignant"/>
        </a:ext>
      </dgm:extLst>
    </dgm:pt>
    <dgm:pt modelId="{929BC4DF-EC46-4793-97EF-E7DC10755924}" type="pres">
      <dgm:prSet presAssocID="{F1DE9331-D867-438C-886D-02B8FEA7C58A}" presName="spaceRect" presStyleCnt="0"/>
      <dgm:spPr/>
    </dgm:pt>
    <dgm:pt modelId="{12BC23C4-7D4B-4F50-88C1-F6461E511917}" type="pres">
      <dgm:prSet presAssocID="{F1DE9331-D867-438C-886D-02B8FEA7C58A}" presName="parTx" presStyleLbl="revTx" presStyleIdx="4" presStyleCnt="8">
        <dgm:presLayoutVars>
          <dgm:chMax val="0"/>
          <dgm:chPref val="0"/>
        </dgm:presLayoutVars>
      </dgm:prSet>
      <dgm:spPr/>
    </dgm:pt>
    <dgm:pt modelId="{693EE7FF-B876-4B46-8F2C-02E9B1543D0F}" type="pres">
      <dgm:prSet presAssocID="{42AE6642-4331-47FB-9247-E20A3D940EAC}" presName="sibTrans" presStyleCnt="0"/>
      <dgm:spPr/>
    </dgm:pt>
    <dgm:pt modelId="{B0E8D6D8-DAD5-49B9-B489-887C5C1A4C01}" type="pres">
      <dgm:prSet presAssocID="{900FAE15-108A-41C4-B672-9112EE468AA7}" presName="compNode" presStyleCnt="0"/>
      <dgm:spPr/>
    </dgm:pt>
    <dgm:pt modelId="{DE2FD688-C3E7-49F5-BAC4-2FB2F0298924}" type="pres">
      <dgm:prSet presAssocID="{900FAE15-108A-41C4-B672-9112EE468AA7}" presName="bgRect" presStyleLbl="bgShp" presStyleIdx="5" presStyleCnt="8"/>
      <dgm:spPr/>
    </dgm:pt>
    <dgm:pt modelId="{92FF47E7-9779-4FCE-A573-19DEDA83B0F0}" type="pres">
      <dgm:prSet presAssocID="{900FAE15-108A-41C4-B672-9112EE468AA7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0EA13DA5-B32C-404E-9AA3-A8CF88E9D625}" type="pres">
      <dgm:prSet presAssocID="{900FAE15-108A-41C4-B672-9112EE468AA7}" presName="spaceRect" presStyleCnt="0"/>
      <dgm:spPr/>
    </dgm:pt>
    <dgm:pt modelId="{74FA7727-6D22-4C61-9D48-923D49248D0B}" type="pres">
      <dgm:prSet presAssocID="{900FAE15-108A-41C4-B672-9112EE468AA7}" presName="parTx" presStyleLbl="revTx" presStyleIdx="5" presStyleCnt="8">
        <dgm:presLayoutVars>
          <dgm:chMax val="0"/>
          <dgm:chPref val="0"/>
        </dgm:presLayoutVars>
      </dgm:prSet>
      <dgm:spPr/>
    </dgm:pt>
    <dgm:pt modelId="{D0E5759E-26C5-44EB-ACD7-9DB30A0FD3A1}" type="pres">
      <dgm:prSet presAssocID="{8A942991-6FA8-4B2A-A030-733ACEA84FC3}" presName="sibTrans" presStyleCnt="0"/>
      <dgm:spPr/>
    </dgm:pt>
    <dgm:pt modelId="{C0D7963F-B05D-440A-AC6B-0328A5871975}" type="pres">
      <dgm:prSet presAssocID="{13BEBB85-682B-48ED-8DE1-970F01270AED}" presName="compNode" presStyleCnt="0"/>
      <dgm:spPr/>
    </dgm:pt>
    <dgm:pt modelId="{4047C409-5081-409C-8EEB-7CC69E093A81}" type="pres">
      <dgm:prSet presAssocID="{13BEBB85-682B-48ED-8DE1-970F01270AED}" presName="bgRect" presStyleLbl="bgShp" presStyleIdx="6" presStyleCnt="8"/>
      <dgm:spPr/>
    </dgm:pt>
    <dgm:pt modelId="{92B8B9B5-9ABB-4CD5-B6EA-B84821A8FA65}" type="pres">
      <dgm:prSet presAssocID="{13BEBB85-682B-48ED-8DE1-970F01270AED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CFE214DA-C01E-483D-B304-B1E995859B98}" type="pres">
      <dgm:prSet presAssocID="{13BEBB85-682B-48ED-8DE1-970F01270AED}" presName="spaceRect" presStyleCnt="0"/>
      <dgm:spPr/>
    </dgm:pt>
    <dgm:pt modelId="{33A4068C-E413-4E69-9EF7-2583DD4E6D97}" type="pres">
      <dgm:prSet presAssocID="{13BEBB85-682B-48ED-8DE1-970F01270AED}" presName="parTx" presStyleLbl="revTx" presStyleIdx="6" presStyleCnt="8">
        <dgm:presLayoutVars>
          <dgm:chMax val="0"/>
          <dgm:chPref val="0"/>
        </dgm:presLayoutVars>
      </dgm:prSet>
      <dgm:spPr/>
    </dgm:pt>
    <dgm:pt modelId="{E7F9DB79-5A36-46A3-99A4-42538195463A}" type="pres">
      <dgm:prSet presAssocID="{9E54E751-9942-4454-942D-13FB1AAB02B3}" presName="sibTrans" presStyleCnt="0"/>
      <dgm:spPr/>
    </dgm:pt>
    <dgm:pt modelId="{EEA4EDDF-2294-4622-B194-FC84ACA6B407}" type="pres">
      <dgm:prSet presAssocID="{C4F534FE-DC3F-474F-BFCE-7B43F5B51A59}" presName="compNode" presStyleCnt="0"/>
      <dgm:spPr/>
    </dgm:pt>
    <dgm:pt modelId="{589D9554-CF7D-49FE-A764-B3CCE5EBA174}" type="pres">
      <dgm:prSet presAssocID="{C4F534FE-DC3F-474F-BFCE-7B43F5B51A59}" presName="bgRect" presStyleLbl="bgShp" presStyleIdx="7" presStyleCnt="8"/>
      <dgm:spPr/>
    </dgm:pt>
    <dgm:pt modelId="{0F9BAAF1-7701-4030-BE6C-243D0CF642F1}" type="pres">
      <dgm:prSet presAssocID="{C4F534FE-DC3F-474F-BFCE-7B43F5B51A59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0D90B896-E5D0-441F-BA69-75B65C093E17}" type="pres">
      <dgm:prSet presAssocID="{C4F534FE-DC3F-474F-BFCE-7B43F5B51A59}" presName="spaceRect" presStyleCnt="0"/>
      <dgm:spPr/>
    </dgm:pt>
    <dgm:pt modelId="{11559A8F-F4AE-4ADD-ACE8-1CDBB05C6DAF}" type="pres">
      <dgm:prSet presAssocID="{C4F534FE-DC3F-474F-BFCE-7B43F5B51A59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44123310-F7A1-448E-88FA-C06880F403C0}" srcId="{18A6CCE3-E36E-43E8-A1A5-994623F35DBB}" destId="{F1DE9331-D867-438C-886D-02B8FEA7C58A}" srcOrd="4" destOrd="0" parTransId="{12106DD4-B8DF-40E6-9D72-661E754C7998}" sibTransId="{42AE6642-4331-47FB-9247-E20A3D940EAC}"/>
    <dgm:cxn modelId="{7925562B-B3FD-44FE-819E-79A990C158EA}" srcId="{18A6CCE3-E36E-43E8-A1A5-994623F35DBB}" destId="{8B2954D9-E933-4F4F-8DD7-900FD30D978F}" srcOrd="3" destOrd="0" parTransId="{0B50413D-B1AF-403E-8EB7-D2BE906D4C4B}" sibTransId="{69AC60D0-4B6E-4A80-A681-5751B249FF89}"/>
    <dgm:cxn modelId="{483EBC2B-3CAF-4E91-B694-8D7F5E9FE89E}" srcId="{18A6CCE3-E36E-43E8-A1A5-994623F35DBB}" destId="{6BC2ABCB-11B9-435B-AFEA-B9110F1B80EB}" srcOrd="1" destOrd="0" parTransId="{8D4CEDCB-829F-4035-9BB7-E51B6DB2D28F}" sibTransId="{E5697142-D6B2-428E-A6A5-1C31A20F408E}"/>
    <dgm:cxn modelId="{DF534532-725C-42C4-9FC8-34EB21CB563A}" type="presOf" srcId="{1588FD56-2A8B-40E3-BE32-D5E9231E5BD8}" destId="{88BAAE0B-3F2E-4D83-99FA-316F44F24E79}" srcOrd="0" destOrd="0" presId="urn:microsoft.com/office/officeart/2018/2/layout/IconVerticalSolidList"/>
    <dgm:cxn modelId="{40BD3C34-1F3B-4755-8B63-64957FC5728E}" srcId="{18A6CCE3-E36E-43E8-A1A5-994623F35DBB}" destId="{1588FD56-2A8B-40E3-BE32-D5E9231E5BD8}" srcOrd="2" destOrd="0" parTransId="{74F7B5A7-BB02-4DFB-B906-BE714F51A519}" sibTransId="{4C32C531-517C-4CFF-9485-63E2E7088B8F}"/>
    <dgm:cxn modelId="{6E43F735-ADCA-4794-A09C-D24F6A9D9405}" srcId="{18A6CCE3-E36E-43E8-A1A5-994623F35DBB}" destId="{C4F534FE-DC3F-474F-BFCE-7B43F5B51A59}" srcOrd="7" destOrd="0" parTransId="{2E83F7A7-8386-470E-8A57-88C53D1D92E4}" sibTransId="{F4F3263E-C968-45D4-B900-E73CDEB5B3FF}"/>
    <dgm:cxn modelId="{7CF77273-5F0C-4ACF-860D-87A71FD52250}" srcId="{18A6CCE3-E36E-43E8-A1A5-994623F35DBB}" destId="{13BEBB85-682B-48ED-8DE1-970F01270AED}" srcOrd="6" destOrd="0" parTransId="{F8787A7F-D87A-413A-9E9F-312A14255DC5}" sibTransId="{9E54E751-9942-4454-942D-13FB1AAB02B3}"/>
    <dgm:cxn modelId="{A8D4D055-6249-4F1D-B898-1A28C6AE8115}" type="presOf" srcId="{F1DE9331-D867-438C-886D-02B8FEA7C58A}" destId="{12BC23C4-7D4B-4F50-88C1-F6461E511917}" srcOrd="0" destOrd="0" presId="urn:microsoft.com/office/officeart/2018/2/layout/IconVerticalSolidList"/>
    <dgm:cxn modelId="{3C5EF892-4D36-48B2-80B2-2C7AF617FD38}" type="presOf" srcId="{900FAE15-108A-41C4-B672-9112EE468AA7}" destId="{74FA7727-6D22-4C61-9D48-923D49248D0B}" srcOrd="0" destOrd="0" presId="urn:microsoft.com/office/officeart/2018/2/layout/IconVerticalSolidList"/>
    <dgm:cxn modelId="{8ED6F29B-B492-427F-A2B3-FB26093BB16A}" srcId="{18A6CCE3-E36E-43E8-A1A5-994623F35DBB}" destId="{900FAE15-108A-41C4-B672-9112EE468AA7}" srcOrd="5" destOrd="0" parTransId="{15B91863-447C-4277-9629-4B940032355B}" sibTransId="{8A942991-6FA8-4B2A-A030-733ACEA84FC3}"/>
    <dgm:cxn modelId="{1D3B2EAB-D20D-40A7-8137-9596ACACA44F}" type="presOf" srcId="{C4F534FE-DC3F-474F-BFCE-7B43F5B51A59}" destId="{11559A8F-F4AE-4ADD-ACE8-1CDBB05C6DAF}" srcOrd="0" destOrd="0" presId="urn:microsoft.com/office/officeart/2018/2/layout/IconVerticalSolidList"/>
    <dgm:cxn modelId="{46C5E7AC-4202-4D82-8799-0308719DBFAB}" type="presOf" srcId="{6BC2ABCB-11B9-435B-AFEA-B9110F1B80EB}" destId="{6D2A90CF-FA38-4632-A5C0-092DB8D53681}" srcOrd="0" destOrd="0" presId="urn:microsoft.com/office/officeart/2018/2/layout/IconVerticalSolidList"/>
    <dgm:cxn modelId="{32F27DB0-B94B-4319-AF5B-A0048E25910B}" type="presOf" srcId="{BA97799A-C9C6-4237-B600-B06C92E2C8A2}" destId="{DDCBB876-C9A0-47EE-92B2-26B0C5B03AB0}" srcOrd="0" destOrd="0" presId="urn:microsoft.com/office/officeart/2018/2/layout/IconVerticalSolidList"/>
    <dgm:cxn modelId="{A2B4D0C2-85E8-40A5-9843-A7643BCEAC6B}" type="presOf" srcId="{8B2954D9-E933-4F4F-8DD7-900FD30D978F}" destId="{557BC746-6E17-4852-96EB-DDDFFADA3C09}" srcOrd="0" destOrd="0" presId="urn:microsoft.com/office/officeart/2018/2/layout/IconVerticalSolidList"/>
    <dgm:cxn modelId="{555BF1CC-EE38-4680-93CF-18B1CE7064FF}" type="presOf" srcId="{18A6CCE3-E36E-43E8-A1A5-994623F35DBB}" destId="{095BFEA9-8FDC-4833-B8BD-BCF3763C790C}" srcOrd="0" destOrd="0" presId="urn:microsoft.com/office/officeart/2018/2/layout/IconVerticalSolidList"/>
    <dgm:cxn modelId="{14F751F0-818D-4F21-A154-32F978BDCEFC}" srcId="{18A6CCE3-E36E-43E8-A1A5-994623F35DBB}" destId="{BA97799A-C9C6-4237-B600-B06C92E2C8A2}" srcOrd="0" destOrd="0" parTransId="{AE15D635-E3EE-4232-9841-3C608F913FB8}" sibTransId="{E9D9570A-48F3-4EAD-A897-92CFA318C8FC}"/>
    <dgm:cxn modelId="{542BA0F5-57D8-4644-B787-5B61BC9C36DF}" type="presOf" srcId="{13BEBB85-682B-48ED-8DE1-970F01270AED}" destId="{33A4068C-E413-4E69-9EF7-2583DD4E6D97}" srcOrd="0" destOrd="0" presId="urn:microsoft.com/office/officeart/2018/2/layout/IconVerticalSolidList"/>
    <dgm:cxn modelId="{6F1AB0BF-3DD8-49CC-A691-3B66A1AE7567}" type="presParOf" srcId="{095BFEA9-8FDC-4833-B8BD-BCF3763C790C}" destId="{1D395D75-0A14-4BE1-9F53-42B77FD73DE7}" srcOrd="0" destOrd="0" presId="urn:microsoft.com/office/officeart/2018/2/layout/IconVerticalSolidList"/>
    <dgm:cxn modelId="{7CD92F3B-A609-4A86-BD42-92442C9BD50C}" type="presParOf" srcId="{1D395D75-0A14-4BE1-9F53-42B77FD73DE7}" destId="{4868BA6A-6A61-48E1-B170-9A46341FEB84}" srcOrd="0" destOrd="0" presId="urn:microsoft.com/office/officeart/2018/2/layout/IconVerticalSolidList"/>
    <dgm:cxn modelId="{08291937-121C-41C7-A86A-C793F99EACCA}" type="presParOf" srcId="{1D395D75-0A14-4BE1-9F53-42B77FD73DE7}" destId="{02EBA8B2-26E2-4B29-BB18-B1DAE2F22628}" srcOrd="1" destOrd="0" presId="urn:microsoft.com/office/officeart/2018/2/layout/IconVerticalSolidList"/>
    <dgm:cxn modelId="{A528CEFD-6CAD-45EB-81B3-5E30F6CF5608}" type="presParOf" srcId="{1D395D75-0A14-4BE1-9F53-42B77FD73DE7}" destId="{95D8BD0A-3853-4B7F-BC50-EB33884240E7}" srcOrd="2" destOrd="0" presId="urn:microsoft.com/office/officeart/2018/2/layout/IconVerticalSolidList"/>
    <dgm:cxn modelId="{1F281326-1DD4-4CEE-97C4-1A0207568E2A}" type="presParOf" srcId="{1D395D75-0A14-4BE1-9F53-42B77FD73DE7}" destId="{DDCBB876-C9A0-47EE-92B2-26B0C5B03AB0}" srcOrd="3" destOrd="0" presId="urn:microsoft.com/office/officeart/2018/2/layout/IconVerticalSolidList"/>
    <dgm:cxn modelId="{931AEA5B-9E54-4B50-8C41-ABDCEE2EFB0D}" type="presParOf" srcId="{095BFEA9-8FDC-4833-B8BD-BCF3763C790C}" destId="{24964AC0-87EA-4939-AB59-038CA70ED25C}" srcOrd="1" destOrd="0" presId="urn:microsoft.com/office/officeart/2018/2/layout/IconVerticalSolidList"/>
    <dgm:cxn modelId="{F91028E0-8C49-49FB-A393-7F5F7638490E}" type="presParOf" srcId="{095BFEA9-8FDC-4833-B8BD-BCF3763C790C}" destId="{6DAC8BFA-2D13-4AD6-A673-64E34075DD72}" srcOrd="2" destOrd="0" presId="urn:microsoft.com/office/officeart/2018/2/layout/IconVerticalSolidList"/>
    <dgm:cxn modelId="{25CC53AA-6C68-494A-8D40-CDD4BF6A0635}" type="presParOf" srcId="{6DAC8BFA-2D13-4AD6-A673-64E34075DD72}" destId="{4863F645-1C19-4705-BF65-A1F89212CFFE}" srcOrd="0" destOrd="0" presId="urn:microsoft.com/office/officeart/2018/2/layout/IconVerticalSolidList"/>
    <dgm:cxn modelId="{84831134-5D28-4585-BD3C-34B7094A8D97}" type="presParOf" srcId="{6DAC8BFA-2D13-4AD6-A673-64E34075DD72}" destId="{9E6378EE-DEAA-4409-8568-0517D9E42D5B}" srcOrd="1" destOrd="0" presId="urn:microsoft.com/office/officeart/2018/2/layout/IconVerticalSolidList"/>
    <dgm:cxn modelId="{86F1F4F9-5506-4242-B5C5-44B2D8568782}" type="presParOf" srcId="{6DAC8BFA-2D13-4AD6-A673-64E34075DD72}" destId="{90AC5054-2A1A-4A16-8DAB-0031F8AB773C}" srcOrd="2" destOrd="0" presId="urn:microsoft.com/office/officeart/2018/2/layout/IconVerticalSolidList"/>
    <dgm:cxn modelId="{DCD0DC68-2D7F-4B0C-B66B-44C3362052EA}" type="presParOf" srcId="{6DAC8BFA-2D13-4AD6-A673-64E34075DD72}" destId="{6D2A90CF-FA38-4632-A5C0-092DB8D53681}" srcOrd="3" destOrd="0" presId="urn:microsoft.com/office/officeart/2018/2/layout/IconVerticalSolidList"/>
    <dgm:cxn modelId="{92630FCF-7F32-4855-9E06-1A5A66C09097}" type="presParOf" srcId="{095BFEA9-8FDC-4833-B8BD-BCF3763C790C}" destId="{ED6BD79D-FDDE-4B2F-8116-3C3B519C9A7D}" srcOrd="3" destOrd="0" presId="urn:microsoft.com/office/officeart/2018/2/layout/IconVerticalSolidList"/>
    <dgm:cxn modelId="{9D38D158-D1DC-433E-B749-15CB1DF9BA2D}" type="presParOf" srcId="{095BFEA9-8FDC-4833-B8BD-BCF3763C790C}" destId="{887D44EF-506D-47C8-843C-6C373E627E52}" srcOrd="4" destOrd="0" presId="urn:microsoft.com/office/officeart/2018/2/layout/IconVerticalSolidList"/>
    <dgm:cxn modelId="{F1FD1EC4-9FD7-48C8-B58D-786F03F9005D}" type="presParOf" srcId="{887D44EF-506D-47C8-843C-6C373E627E52}" destId="{624F8AC0-6B0E-4047-B2C4-55A74113736F}" srcOrd="0" destOrd="0" presId="urn:microsoft.com/office/officeart/2018/2/layout/IconVerticalSolidList"/>
    <dgm:cxn modelId="{617A0D01-EFE8-4E85-91D8-91DA31F1515A}" type="presParOf" srcId="{887D44EF-506D-47C8-843C-6C373E627E52}" destId="{747799A9-021C-4650-8B98-5B2D2DD2A89E}" srcOrd="1" destOrd="0" presId="urn:microsoft.com/office/officeart/2018/2/layout/IconVerticalSolidList"/>
    <dgm:cxn modelId="{B6BD9999-8472-4693-8AEA-7B6844322066}" type="presParOf" srcId="{887D44EF-506D-47C8-843C-6C373E627E52}" destId="{F4DFCDAF-7730-454C-9756-AEA674983BE7}" srcOrd="2" destOrd="0" presId="urn:microsoft.com/office/officeart/2018/2/layout/IconVerticalSolidList"/>
    <dgm:cxn modelId="{B3168EB3-4832-4393-8730-74EED87CF3D5}" type="presParOf" srcId="{887D44EF-506D-47C8-843C-6C373E627E52}" destId="{88BAAE0B-3F2E-4D83-99FA-316F44F24E79}" srcOrd="3" destOrd="0" presId="urn:microsoft.com/office/officeart/2018/2/layout/IconVerticalSolidList"/>
    <dgm:cxn modelId="{56DDC9EB-7FCE-45B3-A90B-CF053CF55562}" type="presParOf" srcId="{095BFEA9-8FDC-4833-B8BD-BCF3763C790C}" destId="{C3D42E48-D6FD-436E-BBBF-FF2D379ACE2A}" srcOrd="5" destOrd="0" presId="urn:microsoft.com/office/officeart/2018/2/layout/IconVerticalSolidList"/>
    <dgm:cxn modelId="{F867E3DE-D42C-40F2-8D8E-8EFE96556BE1}" type="presParOf" srcId="{095BFEA9-8FDC-4833-B8BD-BCF3763C790C}" destId="{91598DC2-6FF7-46FF-80B4-190DD42B968D}" srcOrd="6" destOrd="0" presId="urn:microsoft.com/office/officeart/2018/2/layout/IconVerticalSolidList"/>
    <dgm:cxn modelId="{6FE4CB59-E236-41E9-A523-7C9C983E805E}" type="presParOf" srcId="{91598DC2-6FF7-46FF-80B4-190DD42B968D}" destId="{B3134531-A90B-4FC4-A920-ABD2D2BD2768}" srcOrd="0" destOrd="0" presId="urn:microsoft.com/office/officeart/2018/2/layout/IconVerticalSolidList"/>
    <dgm:cxn modelId="{CD96D557-FD64-4E5C-A69C-1E58A1AFA4E6}" type="presParOf" srcId="{91598DC2-6FF7-46FF-80B4-190DD42B968D}" destId="{F54F91D5-5DAF-45DD-BEFB-B604B876EAFF}" srcOrd="1" destOrd="0" presId="urn:microsoft.com/office/officeart/2018/2/layout/IconVerticalSolidList"/>
    <dgm:cxn modelId="{31A95FD5-DF8A-41E0-A734-F6A64038C9F3}" type="presParOf" srcId="{91598DC2-6FF7-46FF-80B4-190DD42B968D}" destId="{E549629A-863C-431F-B72C-0352352F5D00}" srcOrd="2" destOrd="0" presId="urn:microsoft.com/office/officeart/2018/2/layout/IconVerticalSolidList"/>
    <dgm:cxn modelId="{314174BE-2D53-4D80-A6D8-4E22DC79D93A}" type="presParOf" srcId="{91598DC2-6FF7-46FF-80B4-190DD42B968D}" destId="{557BC746-6E17-4852-96EB-DDDFFADA3C09}" srcOrd="3" destOrd="0" presId="urn:microsoft.com/office/officeart/2018/2/layout/IconVerticalSolidList"/>
    <dgm:cxn modelId="{F7BFD110-7A54-49AF-B9F3-DA6E2C02DD93}" type="presParOf" srcId="{095BFEA9-8FDC-4833-B8BD-BCF3763C790C}" destId="{32AE0917-8725-4075-9537-7A626BAAB989}" srcOrd="7" destOrd="0" presId="urn:microsoft.com/office/officeart/2018/2/layout/IconVerticalSolidList"/>
    <dgm:cxn modelId="{6215545E-BA36-48BA-BF6A-D480746F9FE6}" type="presParOf" srcId="{095BFEA9-8FDC-4833-B8BD-BCF3763C790C}" destId="{045D9C7B-7DCA-424B-BEAD-725DB50F7153}" srcOrd="8" destOrd="0" presId="urn:microsoft.com/office/officeart/2018/2/layout/IconVerticalSolidList"/>
    <dgm:cxn modelId="{23CD9A0B-6C83-4728-8CA8-FA8688DC071D}" type="presParOf" srcId="{045D9C7B-7DCA-424B-BEAD-725DB50F7153}" destId="{1C3B8E13-A902-48C3-AF96-1E071C9BAE41}" srcOrd="0" destOrd="0" presId="urn:microsoft.com/office/officeart/2018/2/layout/IconVerticalSolidList"/>
    <dgm:cxn modelId="{8D316624-1EFE-4DCF-95C0-6E560FA71546}" type="presParOf" srcId="{045D9C7B-7DCA-424B-BEAD-725DB50F7153}" destId="{BFB04C60-F64C-457F-BCE0-163FCAF7A3A2}" srcOrd="1" destOrd="0" presId="urn:microsoft.com/office/officeart/2018/2/layout/IconVerticalSolidList"/>
    <dgm:cxn modelId="{7A249775-4F6C-4722-B110-929E6C489947}" type="presParOf" srcId="{045D9C7B-7DCA-424B-BEAD-725DB50F7153}" destId="{929BC4DF-EC46-4793-97EF-E7DC10755924}" srcOrd="2" destOrd="0" presId="urn:microsoft.com/office/officeart/2018/2/layout/IconVerticalSolidList"/>
    <dgm:cxn modelId="{367DB887-2D95-4D6C-AF35-A27FBDABB613}" type="presParOf" srcId="{045D9C7B-7DCA-424B-BEAD-725DB50F7153}" destId="{12BC23C4-7D4B-4F50-88C1-F6461E511917}" srcOrd="3" destOrd="0" presId="urn:microsoft.com/office/officeart/2018/2/layout/IconVerticalSolidList"/>
    <dgm:cxn modelId="{61C9FDBA-646C-4CD9-870A-CD38521141EA}" type="presParOf" srcId="{095BFEA9-8FDC-4833-B8BD-BCF3763C790C}" destId="{693EE7FF-B876-4B46-8F2C-02E9B1543D0F}" srcOrd="9" destOrd="0" presId="urn:microsoft.com/office/officeart/2018/2/layout/IconVerticalSolidList"/>
    <dgm:cxn modelId="{8EEA6E2D-1600-4E05-816F-DA483FCFE6F3}" type="presParOf" srcId="{095BFEA9-8FDC-4833-B8BD-BCF3763C790C}" destId="{B0E8D6D8-DAD5-49B9-B489-887C5C1A4C01}" srcOrd="10" destOrd="0" presId="urn:microsoft.com/office/officeart/2018/2/layout/IconVerticalSolidList"/>
    <dgm:cxn modelId="{CE68A9E6-D153-4F06-BB94-EFEB2B1F4012}" type="presParOf" srcId="{B0E8D6D8-DAD5-49B9-B489-887C5C1A4C01}" destId="{DE2FD688-C3E7-49F5-BAC4-2FB2F0298924}" srcOrd="0" destOrd="0" presId="urn:microsoft.com/office/officeart/2018/2/layout/IconVerticalSolidList"/>
    <dgm:cxn modelId="{D2F7ABDD-69A6-4D06-8999-CA394260E9CD}" type="presParOf" srcId="{B0E8D6D8-DAD5-49B9-B489-887C5C1A4C01}" destId="{92FF47E7-9779-4FCE-A573-19DEDA83B0F0}" srcOrd="1" destOrd="0" presId="urn:microsoft.com/office/officeart/2018/2/layout/IconVerticalSolidList"/>
    <dgm:cxn modelId="{71859F54-536C-427C-8C9C-5CF8E7A464B6}" type="presParOf" srcId="{B0E8D6D8-DAD5-49B9-B489-887C5C1A4C01}" destId="{0EA13DA5-B32C-404E-9AA3-A8CF88E9D625}" srcOrd="2" destOrd="0" presId="urn:microsoft.com/office/officeart/2018/2/layout/IconVerticalSolidList"/>
    <dgm:cxn modelId="{2A4D5411-A62B-4D46-9CA3-97DD85532896}" type="presParOf" srcId="{B0E8D6D8-DAD5-49B9-B489-887C5C1A4C01}" destId="{74FA7727-6D22-4C61-9D48-923D49248D0B}" srcOrd="3" destOrd="0" presId="urn:microsoft.com/office/officeart/2018/2/layout/IconVerticalSolidList"/>
    <dgm:cxn modelId="{02B14FCA-52A6-4094-9A16-602E023A52F5}" type="presParOf" srcId="{095BFEA9-8FDC-4833-B8BD-BCF3763C790C}" destId="{D0E5759E-26C5-44EB-ACD7-9DB30A0FD3A1}" srcOrd="11" destOrd="0" presId="urn:microsoft.com/office/officeart/2018/2/layout/IconVerticalSolidList"/>
    <dgm:cxn modelId="{85343DDE-3B5E-450C-82EA-5235B8218C89}" type="presParOf" srcId="{095BFEA9-8FDC-4833-B8BD-BCF3763C790C}" destId="{C0D7963F-B05D-440A-AC6B-0328A5871975}" srcOrd="12" destOrd="0" presId="urn:microsoft.com/office/officeart/2018/2/layout/IconVerticalSolidList"/>
    <dgm:cxn modelId="{130E83D3-CAD3-466B-9259-4D441F3AB1B1}" type="presParOf" srcId="{C0D7963F-B05D-440A-AC6B-0328A5871975}" destId="{4047C409-5081-409C-8EEB-7CC69E093A81}" srcOrd="0" destOrd="0" presId="urn:microsoft.com/office/officeart/2018/2/layout/IconVerticalSolidList"/>
    <dgm:cxn modelId="{A5ED6142-F3C1-4474-A389-B7014829C25B}" type="presParOf" srcId="{C0D7963F-B05D-440A-AC6B-0328A5871975}" destId="{92B8B9B5-9ABB-4CD5-B6EA-B84821A8FA65}" srcOrd="1" destOrd="0" presId="urn:microsoft.com/office/officeart/2018/2/layout/IconVerticalSolidList"/>
    <dgm:cxn modelId="{C33FE75D-0851-4EC4-8CE6-D8CC0F1C0D52}" type="presParOf" srcId="{C0D7963F-B05D-440A-AC6B-0328A5871975}" destId="{CFE214DA-C01E-483D-B304-B1E995859B98}" srcOrd="2" destOrd="0" presId="urn:microsoft.com/office/officeart/2018/2/layout/IconVerticalSolidList"/>
    <dgm:cxn modelId="{1038DB00-78FD-44CF-9D6A-FD8C87DB7CC1}" type="presParOf" srcId="{C0D7963F-B05D-440A-AC6B-0328A5871975}" destId="{33A4068C-E413-4E69-9EF7-2583DD4E6D97}" srcOrd="3" destOrd="0" presId="urn:microsoft.com/office/officeart/2018/2/layout/IconVerticalSolidList"/>
    <dgm:cxn modelId="{386C6D5D-5546-42E6-B919-9A40F0EEA80D}" type="presParOf" srcId="{095BFEA9-8FDC-4833-B8BD-BCF3763C790C}" destId="{E7F9DB79-5A36-46A3-99A4-42538195463A}" srcOrd="13" destOrd="0" presId="urn:microsoft.com/office/officeart/2018/2/layout/IconVerticalSolidList"/>
    <dgm:cxn modelId="{B6C177C4-C31D-4E45-8728-B076EB9C354B}" type="presParOf" srcId="{095BFEA9-8FDC-4833-B8BD-BCF3763C790C}" destId="{EEA4EDDF-2294-4622-B194-FC84ACA6B407}" srcOrd="14" destOrd="0" presId="urn:microsoft.com/office/officeart/2018/2/layout/IconVerticalSolidList"/>
    <dgm:cxn modelId="{339902ED-FA1B-472C-ACD3-0DBDC5051717}" type="presParOf" srcId="{EEA4EDDF-2294-4622-B194-FC84ACA6B407}" destId="{589D9554-CF7D-49FE-A764-B3CCE5EBA174}" srcOrd="0" destOrd="0" presId="urn:microsoft.com/office/officeart/2018/2/layout/IconVerticalSolidList"/>
    <dgm:cxn modelId="{92D8F72D-8273-41F0-8489-6BDFAA6B6A50}" type="presParOf" srcId="{EEA4EDDF-2294-4622-B194-FC84ACA6B407}" destId="{0F9BAAF1-7701-4030-BE6C-243D0CF642F1}" srcOrd="1" destOrd="0" presId="urn:microsoft.com/office/officeart/2018/2/layout/IconVerticalSolidList"/>
    <dgm:cxn modelId="{80D459C8-7996-4E5E-9C8F-F156BFD3AFB0}" type="presParOf" srcId="{EEA4EDDF-2294-4622-B194-FC84ACA6B407}" destId="{0D90B896-E5D0-441F-BA69-75B65C093E17}" srcOrd="2" destOrd="0" presId="urn:microsoft.com/office/officeart/2018/2/layout/IconVerticalSolidList"/>
    <dgm:cxn modelId="{B32136B3-0159-40A0-9E26-EC749BD6677C}" type="presParOf" srcId="{EEA4EDDF-2294-4622-B194-FC84ACA6B407}" destId="{11559A8F-F4AE-4ADD-ACE8-1CDBB05C6DA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68BA6A-6A61-48E1-B170-9A46341FEB84}">
      <dsp:nvSpPr>
        <dsp:cNvPr id="0" name=""/>
        <dsp:cNvSpPr/>
      </dsp:nvSpPr>
      <dsp:spPr>
        <a:xfrm>
          <a:off x="0" y="687"/>
          <a:ext cx="6531430" cy="5773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EBA8B2-26E2-4B29-BB18-B1DAE2F22628}">
      <dsp:nvSpPr>
        <dsp:cNvPr id="0" name=""/>
        <dsp:cNvSpPr/>
      </dsp:nvSpPr>
      <dsp:spPr>
        <a:xfrm>
          <a:off x="174663" y="130602"/>
          <a:ext cx="317569" cy="3175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BB876-C9A0-47EE-92B2-26B0C5B03AB0}">
      <dsp:nvSpPr>
        <dsp:cNvPr id="0" name=""/>
        <dsp:cNvSpPr/>
      </dsp:nvSpPr>
      <dsp:spPr>
        <a:xfrm>
          <a:off x="666896" y="687"/>
          <a:ext cx="5864533" cy="577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108" tIns="61108" rIns="61108" bIns="6110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Accueil des participants (bienvenue aux nouveaux, renouvellements, départs, etc…) (5min)</a:t>
          </a:r>
          <a:endParaRPr lang="en-US" sz="1400" b="1" kern="1200"/>
        </a:p>
      </dsp:txBody>
      <dsp:txXfrm>
        <a:off x="666896" y="687"/>
        <a:ext cx="5864533" cy="577399"/>
      </dsp:txXfrm>
    </dsp:sp>
    <dsp:sp modelId="{4863F645-1C19-4705-BF65-A1F89212CFFE}">
      <dsp:nvSpPr>
        <dsp:cNvPr id="0" name=""/>
        <dsp:cNvSpPr/>
      </dsp:nvSpPr>
      <dsp:spPr>
        <a:xfrm>
          <a:off x="0" y="722437"/>
          <a:ext cx="6531430" cy="5773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6378EE-DEAA-4409-8568-0517D9E42D5B}">
      <dsp:nvSpPr>
        <dsp:cNvPr id="0" name=""/>
        <dsp:cNvSpPr/>
      </dsp:nvSpPr>
      <dsp:spPr>
        <a:xfrm>
          <a:off x="174663" y="852352"/>
          <a:ext cx="317569" cy="3175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2A90CF-FA38-4632-A5C0-092DB8D53681}">
      <dsp:nvSpPr>
        <dsp:cNvPr id="0" name=""/>
        <dsp:cNvSpPr/>
      </dsp:nvSpPr>
      <dsp:spPr>
        <a:xfrm>
          <a:off x="666896" y="722437"/>
          <a:ext cx="5864533" cy="577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108" tIns="61108" rIns="61108" bIns="6110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Tour de Table (adapté en fonction du nbre de participants et de la maturité de l’équipe) (20min)</a:t>
          </a:r>
          <a:endParaRPr lang="en-US" sz="1400" b="1" kern="1200" dirty="0"/>
        </a:p>
      </dsp:txBody>
      <dsp:txXfrm>
        <a:off x="666896" y="722437"/>
        <a:ext cx="5864533" cy="577399"/>
      </dsp:txXfrm>
    </dsp:sp>
    <dsp:sp modelId="{624F8AC0-6B0E-4047-B2C4-55A74113736F}">
      <dsp:nvSpPr>
        <dsp:cNvPr id="0" name=""/>
        <dsp:cNvSpPr/>
      </dsp:nvSpPr>
      <dsp:spPr>
        <a:xfrm>
          <a:off x="0" y="1444187"/>
          <a:ext cx="6531430" cy="5773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799A9-021C-4650-8B98-5B2D2DD2A89E}">
      <dsp:nvSpPr>
        <dsp:cNvPr id="0" name=""/>
        <dsp:cNvSpPr/>
      </dsp:nvSpPr>
      <dsp:spPr>
        <a:xfrm>
          <a:off x="174663" y="1574102"/>
          <a:ext cx="317569" cy="3175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BAAE0B-3F2E-4D83-99FA-316F44F24E79}">
      <dsp:nvSpPr>
        <dsp:cNvPr id="0" name=""/>
        <dsp:cNvSpPr/>
      </dsp:nvSpPr>
      <dsp:spPr>
        <a:xfrm>
          <a:off x="666896" y="1444187"/>
          <a:ext cx="5864533" cy="577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108" tIns="61108" rIns="61108" bIns="6110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Zoom Sur Filmé (20min)</a:t>
          </a:r>
          <a:endParaRPr lang="en-US" sz="1400" b="1" kern="1200"/>
        </a:p>
      </dsp:txBody>
      <dsp:txXfrm>
        <a:off x="666896" y="1444187"/>
        <a:ext cx="5864533" cy="577399"/>
      </dsp:txXfrm>
    </dsp:sp>
    <dsp:sp modelId="{B3134531-A90B-4FC4-A920-ABD2D2BD2768}">
      <dsp:nvSpPr>
        <dsp:cNvPr id="0" name=""/>
        <dsp:cNvSpPr/>
      </dsp:nvSpPr>
      <dsp:spPr>
        <a:xfrm>
          <a:off x="0" y="2165937"/>
          <a:ext cx="6531430" cy="5773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4F91D5-5DAF-45DD-BEFB-B604B876EAFF}">
      <dsp:nvSpPr>
        <dsp:cNvPr id="0" name=""/>
        <dsp:cNvSpPr/>
      </dsp:nvSpPr>
      <dsp:spPr>
        <a:xfrm>
          <a:off x="174663" y="2295852"/>
          <a:ext cx="317569" cy="3175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7BC746-6E17-4852-96EB-DDDFFADA3C09}">
      <dsp:nvSpPr>
        <dsp:cNvPr id="0" name=""/>
        <dsp:cNvSpPr/>
      </dsp:nvSpPr>
      <dsp:spPr>
        <a:xfrm>
          <a:off x="666896" y="2165937"/>
          <a:ext cx="5864533" cy="577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108" tIns="61108" rIns="61108" bIns="6110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Infos Réseau / Infos Business des Adhérents (20min)</a:t>
          </a:r>
          <a:endParaRPr lang="en-US" sz="1400" b="1" kern="1200"/>
        </a:p>
      </dsp:txBody>
      <dsp:txXfrm>
        <a:off x="666896" y="2165937"/>
        <a:ext cx="5864533" cy="577399"/>
      </dsp:txXfrm>
    </dsp:sp>
    <dsp:sp modelId="{1C3B8E13-A902-48C3-AF96-1E071C9BAE41}">
      <dsp:nvSpPr>
        <dsp:cNvPr id="0" name=""/>
        <dsp:cNvSpPr/>
      </dsp:nvSpPr>
      <dsp:spPr>
        <a:xfrm>
          <a:off x="0" y="2887686"/>
          <a:ext cx="6531430" cy="5773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B04C60-F64C-457F-BCE0-163FCAF7A3A2}">
      <dsp:nvSpPr>
        <dsp:cNvPr id="0" name=""/>
        <dsp:cNvSpPr/>
      </dsp:nvSpPr>
      <dsp:spPr>
        <a:xfrm>
          <a:off x="174663" y="3017601"/>
          <a:ext cx="317569" cy="31756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BC23C4-7D4B-4F50-88C1-F6461E511917}">
      <dsp:nvSpPr>
        <dsp:cNvPr id="0" name=""/>
        <dsp:cNvSpPr/>
      </dsp:nvSpPr>
      <dsp:spPr>
        <a:xfrm>
          <a:off x="666896" y="2887686"/>
          <a:ext cx="5864533" cy="577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108" tIns="61108" rIns="61108" bIns="6110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Formation des Face à face et débrief (5min)</a:t>
          </a:r>
          <a:endParaRPr lang="en-US" sz="1400" b="1" kern="1200"/>
        </a:p>
      </dsp:txBody>
      <dsp:txXfrm>
        <a:off x="666896" y="2887686"/>
        <a:ext cx="5864533" cy="577399"/>
      </dsp:txXfrm>
    </dsp:sp>
    <dsp:sp modelId="{DE2FD688-C3E7-49F5-BAC4-2FB2F0298924}">
      <dsp:nvSpPr>
        <dsp:cNvPr id="0" name=""/>
        <dsp:cNvSpPr/>
      </dsp:nvSpPr>
      <dsp:spPr>
        <a:xfrm>
          <a:off x="0" y="3609436"/>
          <a:ext cx="6531430" cy="5773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FF47E7-9779-4FCE-A573-19DEDA83B0F0}">
      <dsp:nvSpPr>
        <dsp:cNvPr id="0" name=""/>
        <dsp:cNvSpPr/>
      </dsp:nvSpPr>
      <dsp:spPr>
        <a:xfrm>
          <a:off x="174663" y="3739351"/>
          <a:ext cx="317569" cy="317569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FA7727-6D22-4C61-9D48-923D49248D0B}">
      <dsp:nvSpPr>
        <dsp:cNvPr id="0" name=""/>
        <dsp:cNvSpPr/>
      </dsp:nvSpPr>
      <dsp:spPr>
        <a:xfrm>
          <a:off x="666896" y="3609436"/>
          <a:ext cx="5864533" cy="577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108" tIns="61108" rIns="61108" bIns="6110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Pitch élévator : 38sec pour convaincre (3min)</a:t>
          </a:r>
          <a:endParaRPr lang="en-US" sz="1400" b="1" kern="1200"/>
        </a:p>
      </dsp:txBody>
      <dsp:txXfrm>
        <a:off x="666896" y="3609436"/>
        <a:ext cx="5864533" cy="577399"/>
      </dsp:txXfrm>
    </dsp:sp>
    <dsp:sp modelId="{4047C409-5081-409C-8EEB-7CC69E093A81}">
      <dsp:nvSpPr>
        <dsp:cNvPr id="0" name=""/>
        <dsp:cNvSpPr/>
      </dsp:nvSpPr>
      <dsp:spPr>
        <a:xfrm>
          <a:off x="0" y="4331186"/>
          <a:ext cx="6531430" cy="5773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8B9B5-9ABB-4CD5-B6EA-B84821A8FA65}">
      <dsp:nvSpPr>
        <dsp:cNvPr id="0" name=""/>
        <dsp:cNvSpPr/>
      </dsp:nvSpPr>
      <dsp:spPr>
        <a:xfrm>
          <a:off x="174663" y="4461101"/>
          <a:ext cx="317569" cy="317569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A4068C-E413-4E69-9EF7-2583DD4E6D97}">
      <dsp:nvSpPr>
        <dsp:cNvPr id="0" name=""/>
        <dsp:cNvSpPr/>
      </dsp:nvSpPr>
      <dsp:spPr>
        <a:xfrm>
          <a:off x="666896" y="4331186"/>
          <a:ext cx="5864533" cy="577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108" tIns="61108" rIns="61108" bIns="6110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Point recos (Etat des lieux, remerciements, Qui connait quelqu’un qui ?, engagements) (30min)</a:t>
          </a:r>
          <a:endParaRPr lang="en-US" sz="1400" b="1" kern="1200"/>
        </a:p>
      </dsp:txBody>
      <dsp:txXfrm>
        <a:off x="666896" y="4331186"/>
        <a:ext cx="5864533" cy="577399"/>
      </dsp:txXfrm>
    </dsp:sp>
    <dsp:sp modelId="{589D9554-CF7D-49FE-A764-B3CCE5EBA174}">
      <dsp:nvSpPr>
        <dsp:cNvPr id="0" name=""/>
        <dsp:cNvSpPr/>
      </dsp:nvSpPr>
      <dsp:spPr>
        <a:xfrm>
          <a:off x="0" y="5052936"/>
          <a:ext cx="6531430" cy="57739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9BAAF1-7701-4030-BE6C-243D0CF642F1}">
      <dsp:nvSpPr>
        <dsp:cNvPr id="0" name=""/>
        <dsp:cNvSpPr/>
      </dsp:nvSpPr>
      <dsp:spPr>
        <a:xfrm>
          <a:off x="174663" y="5182851"/>
          <a:ext cx="317569" cy="317569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559A8F-F4AE-4ADD-ACE8-1CDBB05C6DAF}">
      <dsp:nvSpPr>
        <dsp:cNvPr id="0" name=""/>
        <dsp:cNvSpPr/>
      </dsp:nvSpPr>
      <dsp:spPr>
        <a:xfrm>
          <a:off x="666896" y="5052936"/>
          <a:ext cx="5864533" cy="5773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108" tIns="61108" rIns="61108" bIns="61108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/>
            <a:t>Libres échanges (Instant digital, Défi du Capi, etc…) (15min)</a:t>
          </a:r>
          <a:endParaRPr lang="en-US" sz="1400" b="1" kern="1200"/>
        </a:p>
      </dsp:txBody>
      <dsp:txXfrm>
        <a:off x="666896" y="5052936"/>
        <a:ext cx="5864533" cy="577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314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041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6658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3975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095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913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8961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894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96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63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40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2655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358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37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56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6220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21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1CC53A4-8D27-447F-A6A0-C594A3348E81}" type="datetimeFigureOut">
              <a:rPr lang="fr-FR" smtClean="0"/>
              <a:t>08/01/2024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7BF20-94CE-4B5E-90C5-F5ACA08F96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4369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4E78424C-6FD0-41F8-9CAA-5DC19C423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FA9C7CD-79A9-5AE0-7B93-D9159021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1447800"/>
            <a:ext cx="4047010" cy="4572000"/>
          </a:xfrm>
        </p:spPr>
        <p:txBody>
          <a:bodyPr anchor="ctr">
            <a:normAutofit/>
          </a:bodyPr>
          <a:lstStyle/>
          <a:p>
            <a:pPr algn="ctr"/>
            <a:r>
              <a:rPr lang="fr-FR" sz="3200" b="1" dirty="0">
                <a:solidFill>
                  <a:srgbClr val="F2F2F2"/>
                </a:solidFill>
              </a:rPr>
              <a:t>Ordre du Jour </a:t>
            </a:r>
            <a:br>
              <a:rPr lang="fr-FR" sz="3200" b="1" dirty="0">
                <a:solidFill>
                  <a:srgbClr val="F2F2F2"/>
                </a:solidFill>
              </a:rPr>
            </a:br>
            <a:br>
              <a:rPr lang="fr-FR" sz="3200" b="1" dirty="0">
                <a:solidFill>
                  <a:srgbClr val="F2F2F2"/>
                </a:solidFill>
              </a:rPr>
            </a:br>
            <a:r>
              <a:rPr lang="fr-FR" sz="2400" b="1" dirty="0">
                <a:solidFill>
                  <a:srgbClr val="F2F2F2"/>
                </a:solidFill>
              </a:rPr>
              <a:t>(celui-ci doit être préparé par les participants aussi)</a:t>
            </a:r>
            <a:endParaRPr lang="fr-FR" sz="3200" b="1" dirty="0">
              <a:solidFill>
                <a:srgbClr val="F2F2F2"/>
              </a:solidFill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136760-57DC-4301-8BEA-B71AD2D139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61310" y="0"/>
            <a:ext cx="8030690" cy="6858000"/>
          </a:xfrm>
          <a:custGeom>
            <a:avLst/>
            <a:gdLst>
              <a:gd name="connsiteX0" fmla="*/ 1176 w 8030690"/>
              <a:gd name="connsiteY0" fmla="*/ 0 h 6858000"/>
              <a:gd name="connsiteX1" fmla="*/ 1344715 w 8030690"/>
              <a:gd name="connsiteY1" fmla="*/ 0 h 6858000"/>
              <a:gd name="connsiteX2" fmla="*/ 1344715 w 8030690"/>
              <a:gd name="connsiteY2" fmla="*/ 0 h 6858000"/>
              <a:gd name="connsiteX3" fmla="*/ 8030690 w 8030690"/>
              <a:gd name="connsiteY3" fmla="*/ 0 h 6858000"/>
              <a:gd name="connsiteX4" fmla="*/ 8030690 w 8030690"/>
              <a:gd name="connsiteY4" fmla="*/ 6858000 h 6858000"/>
              <a:gd name="connsiteX5" fmla="*/ 477746 w 8030690"/>
              <a:gd name="connsiteY5" fmla="*/ 6858000 h 6858000"/>
              <a:gd name="connsiteX6" fmla="*/ 477746 w 8030690"/>
              <a:gd name="connsiteY6" fmla="*/ 6858000 h 6858000"/>
              <a:gd name="connsiteX7" fmla="*/ 0 w 8030690"/>
              <a:gd name="connsiteY7" fmla="*/ 6858000 h 6858000"/>
              <a:gd name="connsiteX8" fmla="*/ 5883 w 8030690"/>
              <a:gd name="connsiteY8" fmla="*/ 6817538 h 6858000"/>
              <a:gd name="connsiteX9" fmla="*/ 23196 w 8030690"/>
              <a:gd name="connsiteY9" fmla="*/ 6698894 h 6858000"/>
              <a:gd name="connsiteX10" fmla="*/ 35298 w 8030690"/>
              <a:gd name="connsiteY10" fmla="*/ 6612483 h 6858000"/>
              <a:gd name="connsiteX11" fmla="*/ 48073 w 8030690"/>
              <a:gd name="connsiteY11" fmla="*/ 6509613 h 6858000"/>
              <a:gd name="connsiteX12" fmla="*/ 63369 w 8030690"/>
              <a:gd name="connsiteY12" fmla="*/ 6387541 h 6858000"/>
              <a:gd name="connsiteX13" fmla="*/ 79506 w 8030690"/>
              <a:gd name="connsiteY13" fmla="*/ 6252438 h 6858000"/>
              <a:gd name="connsiteX14" fmla="*/ 96483 w 8030690"/>
              <a:gd name="connsiteY14" fmla="*/ 6100191 h 6858000"/>
              <a:gd name="connsiteX15" fmla="*/ 114468 w 8030690"/>
              <a:gd name="connsiteY15" fmla="*/ 5934227 h 6858000"/>
              <a:gd name="connsiteX16" fmla="*/ 132454 w 8030690"/>
              <a:gd name="connsiteY16" fmla="*/ 5753862 h 6858000"/>
              <a:gd name="connsiteX17" fmla="*/ 150775 w 8030690"/>
              <a:gd name="connsiteY17" fmla="*/ 5561838 h 6858000"/>
              <a:gd name="connsiteX18" fmla="*/ 167752 w 8030690"/>
              <a:gd name="connsiteY18" fmla="*/ 5354726 h 6858000"/>
              <a:gd name="connsiteX19" fmla="*/ 184057 w 8030690"/>
              <a:gd name="connsiteY19" fmla="*/ 5138013 h 6858000"/>
              <a:gd name="connsiteX20" fmla="*/ 198849 w 8030690"/>
              <a:gd name="connsiteY20" fmla="*/ 4908956 h 6858000"/>
              <a:gd name="connsiteX21" fmla="*/ 212968 w 8030690"/>
              <a:gd name="connsiteY21" fmla="*/ 4670298 h 6858000"/>
              <a:gd name="connsiteX22" fmla="*/ 226248 w 8030690"/>
              <a:gd name="connsiteY22" fmla="*/ 4421352 h 6858000"/>
              <a:gd name="connsiteX23" fmla="*/ 230954 w 8030690"/>
              <a:gd name="connsiteY23" fmla="*/ 4293793 h 6858000"/>
              <a:gd name="connsiteX24" fmla="*/ 236165 w 8030690"/>
              <a:gd name="connsiteY24" fmla="*/ 4163491 h 6858000"/>
              <a:gd name="connsiteX25" fmla="*/ 241039 w 8030690"/>
              <a:gd name="connsiteY25" fmla="*/ 4031132 h 6858000"/>
              <a:gd name="connsiteX26" fmla="*/ 244233 w 8030690"/>
              <a:gd name="connsiteY26" fmla="*/ 3898087 h 6858000"/>
              <a:gd name="connsiteX27" fmla="*/ 247091 w 8030690"/>
              <a:gd name="connsiteY27" fmla="*/ 3762298 h 6858000"/>
              <a:gd name="connsiteX28" fmla="*/ 250116 w 8030690"/>
              <a:gd name="connsiteY28" fmla="*/ 3625138 h 6858000"/>
              <a:gd name="connsiteX29" fmla="*/ 252133 w 8030690"/>
              <a:gd name="connsiteY29" fmla="*/ 3485235 h 6858000"/>
              <a:gd name="connsiteX30" fmla="*/ 252133 w 8030690"/>
              <a:gd name="connsiteY30" fmla="*/ 3343960 h 6858000"/>
              <a:gd name="connsiteX31" fmla="*/ 253142 w 8030690"/>
              <a:gd name="connsiteY31" fmla="*/ 3201314 h 6858000"/>
              <a:gd name="connsiteX32" fmla="*/ 252133 w 8030690"/>
              <a:gd name="connsiteY32" fmla="*/ 3057296 h 6858000"/>
              <a:gd name="connsiteX33" fmla="*/ 250116 w 8030690"/>
              <a:gd name="connsiteY33" fmla="*/ 2911221 h 6858000"/>
              <a:gd name="connsiteX34" fmla="*/ 248267 w 8030690"/>
              <a:gd name="connsiteY34" fmla="*/ 2765145 h 6858000"/>
              <a:gd name="connsiteX35" fmla="*/ 244233 w 8030690"/>
              <a:gd name="connsiteY35" fmla="*/ 2617013 h 6858000"/>
              <a:gd name="connsiteX36" fmla="*/ 240031 w 8030690"/>
              <a:gd name="connsiteY36" fmla="*/ 2467508 h 6858000"/>
              <a:gd name="connsiteX37" fmla="*/ 235156 w 8030690"/>
              <a:gd name="connsiteY37" fmla="*/ 2318004 h 6858000"/>
              <a:gd name="connsiteX38" fmla="*/ 228265 w 8030690"/>
              <a:gd name="connsiteY38" fmla="*/ 2167128 h 6858000"/>
              <a:gd name="connsiteX39" fmla="*/ 220028 w 8030690"/>
              <a:gd name="connsiteY39" fmla="*/ 2014880 h 6858000"/>
              <a:gd name="connsiteX40" fmla="*/ 212128 w 8030690"/>
              <a:gd name="connsiteY40" fmla="*/ 1861947 h 6858000"/>
              <a:gd name="connsiteX41" fmla="*/ 202043 w 8030690"/>
              <a:gd name="connsiteY41" fmla="*/ 1709013 h 6858000"/>
              <a:gd name="connsiteX42" fmla="*/ 189940 w 8030690"/>
              <a:gd name="connsiteY42" fmla="*/ 1554023 h 6858000"/>
              <a:gd name="connsiteX43" fmla="*/ 177838 w 8030690"/>
              <a:gd name="connsiteY43" fmla="*/ 1401089 h 6858000"/>
              <a:gd name="connsiteX44" fmla="*/ 163886 w 8030690"/>
              <a:gd name="connsiteY44" fmla="*/ 1245413 h 6858000"/>
              <a:gd name="connsiteX45" fmla="*/ 148590 w 8030690"/>
              <a:gd name="connsiteY45" fmla="*/ 1089050 h 6858000"/>
              <a:gd name="connsiteX46" fmla="*/ 132454 w 8030690"/>
              <a:gd name="connsiteY46" fmla="*/ 934745 h 6858000"/>
              <a:gd name="connsiteX47" fmla="*/ 113628 w 8030690"/>
              <a:gd name="connsiteY47" fmla="*/ 778383 h 6858000"/>
              <a:gd name="connsiteX48" fmla="*/ 93457 w 8030690"/>
              <a:gd name="connsiteY48" fmla="*/ 622706 h 6858000"/>
              <a:gd name="connsiteX49" fmla="*/ 73454 w 8030690"/>
              <a:gd name="connsiteY49" fmla="*/ 466344 h 6858000"/>
              <a:gd name="connsiteX50" fmla="*/ 50090 w 8030690"/>
              <a:gd name="connsiteY50" fmla="*/ 310667 h 6858000"/>
              <a:gd name="connsiteX51" fmla="*/ 26222 w 8030690"/>
              <a:gd name="connsiteY51" fmla="*/ 15567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030690" h="6858000">
                <a:moveTo>
                  <a:pt x="1176" y="0"/>
                </a:moveTo>
                <a:lnTo>
                  <a:pt x="1344715" y="0"/>
                </a:lnTo>
                <a:lnTo>
                  <a:pt x="1344715" y="0"/>
                </a:lnTo>
                <a:lnTo>
                  <a:pt x="8030690" y="0"/>
                </a:lnTo>
                <a:lnTo>
                  <a:pt x="8030690" y="6858000"/>
                </a:lnTo>
                <a:lnTo>
                  <a:pt x="477746" y="6858000"/>
                </a:lnTo>
                <a:lnTo>
                  <a:pt x="477746" y="6858000"/>
                </a:lnTo>
                <a:lnTo>
                  <a:pt x="0" y="6858000"/>
                </a:lnTo>
                <a:lnTo>
                  <a:pt x="5883" y="6817538"/>
                </a:lnTo>
                <a:lnTo>
                  <a:pt x="23196" y="6698894"/>
                </a:lnTo>
                <a:lnTo>
                  <a:pt x="35298" y="6612483"/>
                </a:lnTo>
                <a:lnTo>
                  <a:pt x="48073" y="6509613"/>
                </a:lnTo>
                <a:lnTo>
                  <a:pt x="63369" y="6387541"/>
                </a:lnTo>
                <a:lnTo>
                  <a:pt x="79506" y="6252438"/>
                </a:lnTo>
                <a:lnTo>
                  <a:pt x="96483" y="6100191"/>
                </a:lnTo>
                <a:lnTo>
                  <a:pt x="114468" y="5934227"/>
                </a:lnTo>
                <a:lnTo>
                  <a:pt x="132454" y="5753862"/>
                </a:lnTo>
                <a:lnTo>
                  <a:pt x="150775" y="5561838"/>
                </a:lnTo>
                <a:lnTo>
                  <a:pt x="167752" y="5354726"/>
                </a:lnTo>
                <a:lnTo>
                  <a:pt x="184057" y="5138013"/>
                </a:lnTo>
                <a:lnTo>
                  <a:pt x="198849" y="4908956"/>
                </a:lnTo>
                <a:lnTo>
                  <a:pt x="212968" y="4670298"/>
                </a:lnTo>
                <a:lnTo>
                  <a:pt x="226248" y="4421352"/>
                </a:lnTo>
                <a:lnTo>
                  <a:pt x="230954" y="4293793"/>
                </a:lnTo>
                <a:lnTo>
                  <a:pt x="236165" y="4163491"/>
                </a:lnTo>
                <a:lnTo>
                  <a:pt x="241039" y="4031132"/>
                </a:lnTo>
                <a:lnTo>
                  <a:pt x="244233" y="3898087"/>
                </a:lnTo>
                <a:lnTo>
                  <a:pt x="247091" y="3762298"/>
                </a:lnTo>
                <a:lnTo>
                  <a:pt x="250116" y="3625138"/>
                </a:lnTo>
                <a:lnTo>
                  <a:pt x="252133" y="3485235"/>
                </a:lnTo>
                <a:lnTo>
                  <a:pt x="252133" y="3343960"/>
                </a:lnTo>
                <a:lnTo>
                  <a:pt x="253142" y="3201314"/>
                </a:lnTo>
                <a:lnTo>
                  <a:pt x="252133" y="3057296"/>
                </a:lnTo>
                <a:lnTo>
                  <a:pt x="250116" y="2911221"/>
                </a:lnTo>
                <a:lnTo>
                  <a:pt x="248267" y="2765145"/>
                </a:lnTo>
                <a:lnTo>
                  <a:pt x="244233" y="2617013"/>
                </a:lnTo>
                <a:lnTo>
                  <a:pt x="240031" y="2467508"/>
                </a:lnTo>
                <a:lnTo>
                  <a:pt x="235156" y="2318004"/>
                </a:lnTo>
                <a:lnTo>
                  <a:pt x="228265" y="2167128"/>
                </a:lnTo>
                <a:lnTo>
                  <a:pt x="220028" y="2014880"/>
                </a:lnTo>
                <a:lnTo>
                  <a:pt x="212128" y="1861947"/>
                </a:lnTo>
                <a:lnTo>
                  <a:pt x="202043" y="1709013"/>
                </a:lnTo>
                <a:lnTo>
                  <a:pt x="189940" y="1554023"/>
                </a:lnTo>
                <a:lnTo>
                  <a:pt x="177838" y="1401089"/>
                </a:lnTo>
                <a:lnTo>
                  <a:pt x="163886" y="1245413"/>
                </a:lnTo>
                <a:lnTo>
                  <a:pt x="148590" y="1089050"/>
                </a:lnTo>
                <a:lnTo>
                  <a:pt x="132454" y="934745"/>
                </a:lnTo>
                <a:lnTo>
                  <a:pt x="113628" y="778383"/>
                </a:lnTo>
                <a:lnTo>
                  <a:pt x="93457" y="622706"/>
                </a:lnTo>
                <a:lnTo>
                  <a:pt x="73454" y="466344"/>
                </a:lnTo>
                <a:lnTo>
                  <a:pt x="50090" y="310667"/>
                </a:lnTo>
                <a:lnTo>
                  <a:pt x="26222" y="15567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5" name="Freeform 11">
            <a:extLst>
              <a:ext uri="{FF2B5EF4-FFF2-40B4-BE49-F238E27FC236}">
                <a16:creationId xmlns:a16="http://schemas.microsoft.com/office/drawing/2014/main" id="{BDC58DEA-1307-4F44-AD47-E613D8B76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4811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99B912D-1E4B-42AF-A2BE-CFEFEC916E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8FE879B6-F273-E6FF-C0A2-090438A925C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75852" y="1143000"/>
          <a:ext cx="6531430" cy="5631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57257E14-04A6-1B67-AA07-D5D342B2C3F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0" y="1143000"/>
            <a:ext cx="3803650" cy="1320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179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122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Ordre du Jour   (celui-ci doit être préparé par les participants aussi)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Ordre du Jour   (celui-ci doit être préparé par les participants aussi)</dc:title>
  <dc:creator>Gaël Clamens</dc:creator>
  <cp:lastModifiedBy>Gaël Clamens</cp:lastModifiedBy>
  <cp:revision>1</cp:revision>
  <dcterms:created xsi:type="dcterms:W3CDTF">2024-01-09T13:24:24Z</dcterms:created>
  <dcterms:modified xsi:type="dcterms:W3CDTF">2024-01-09T13:26:09Z</dcterms:modified>
</cp:coreProperties>
</file>